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A3DB"/>
    <a:srgbClr val="A97FE1"/>
    <a:srgbClr val="884FD5"/>
    <a:srgbClr val="B89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89" autoAdjust="0"/>
  </p:normalViewPr>
  <p:slideViewPr>
    <p:cSldViewPr snapToGrid="0">
      <p:cViewPr varScale="1">
        <p:scale>
          <a:sx n="77" d="100"/>
          <a:sy n="77" d="100"/>
        </p:scale>
        <p:origin x="8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2319D-0542-4271-8EEB-A1A913BDE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BD3E8F-BB66-48EB-9053-65B8B7485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F8117A-903B-4CBA-91D5-9AC1B61E6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923-819B-4234-8F8B-8B04AFFCB10A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866EEF-1BE7-4D23-A17B-0C239758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FD3BF-027E-4E6B-967C-38A442301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52F0-A667-43E0-AED3-465C9DE4A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4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3E78D-D9CB-46DD-8062-1394C4844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677BFC-5365-4A3F-9D78-67A49A563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CD2C1-329B-41F9-BABA-1F7B037F1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923-819B-4234-8F8B-8B04AFFCB10A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9E41CA-B6C7-4CAD-ABC1-B27630402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86263-5E11-4E11-B26D-690B2DF0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52F0-A667-43E0-AED3-465C9DE4A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86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AC1A43-4FF7-4CC5-B689-5AB25A6FAA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5D29BA-0F48-40E1-A1F9-0C6B6777C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0AA49D-E9C2-4D91-9DD6-FB61743C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923-819B-4234-8F8B-8B04AFFCB10A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F23A78-013F-4761-8100-713B68B6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30B72C-85CA-44E7-9BC5-F8669F24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52F0-A667-43E0-AED3-465C9DE4A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7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14033-F679-4515-ABAB-062510642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89F0CC-6417-41AA-BF98-B4F8D18DB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328C01-396C-415E-8B97-D7F991A9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923-819B-4234-8F8B-8B04AFFCB10A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79F6A6-2F09-4449-BF15-F76193AA1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9BFB8E-A32B-4A34-B990-9A1FB2E79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52F0-A667-43E0-AED3-465C9DE4A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71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DBEF6-43EF-4682-B1EE-ED0C3F962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967D08-797F-463C-AFA8-1E68FFE9D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66AB32-7B6F-4BB3-8006-8C705C4D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923-819B-4234-8F8B-8B04AFFCB10A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C2352-38CE-4CAC-8AD3-AD1392E9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8C413F-7BC5-4D9C-B02F-5D0CB2D2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52F0-A667-43E0-AED3-465C9DE4A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35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645CC-1A8D-4164-B707-D6A595FF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5D5350-E68C-4F27-AE38-EDD408274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B6E1E2-2C02-4BD8-A2B8-575517EB5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0887FC-3D3B-4F4D-997E-B2EB170F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923-819B-4234-8F8B-8B04AFFCB10A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0E1D6F-00B8-4ECF-831F-3A88F9AE0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9F483B-708E-4CAC-BCAD-4912E1A3E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52F0-A667-43E0-AED3-465C9DE4A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39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DB3C5-6769-4D8E-84C5-02551A67F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3E77CF-2B20-489C-9A73-FDFC38D08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5C070D-7D08-4C77-8055-8A7DACE11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52C64B-3888-466E-9B64-62CC10DD5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68956B-275F-4E02-92D2-A63CD9FCC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413BA1-E51E-4508-B9E1-3CFD221DA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923-819B-4234-8F8B-8B04AFFCB10A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EC016B-D3C5-47EC-900E-CCEA6D72A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9875DB-C1D0-4321-9C58-E7AFF25C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52F0-A667-43E0-AED3-465C9DE4A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37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BE1F5-F1D4-48B8-B420-74CA412BF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80231C8-A0EA-4E89-939D-FF57EF7D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923-819B-4234-8F8B-8B04AFFCB10A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77C610-5A08-4885-9B7C-FCAAC616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3A12F3-2840-4655-A7F2-DDEE744F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52F0-A667-43E0-AED3-465C9DE4A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59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1D3186-EA12-4BD2-894C-E52A8134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923-819B-4234-8F8B-8B04AFFCB10A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AA76B8-D659-47DD-A51F-A81DBFE8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187E19-2684-4284-8714-D667EED26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52F0-A667-43E0-AED3-465C9DE4A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8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DCDEA-912A-4564-831F-66844713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F14C08-BD6D-47C8-B5D5-FEFB3DCA3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27CB39-E6D9-4F4F-A06D-F822BB93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597FC1-35B3-4000-9BDA-2608A000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923-819B-4234-8F8B-8B04AFFCB10A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28A185-A732-4621-A46F-EE487B2F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996F23-1253-4423-8A64-455631763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52F0-A667-43E0-AED3-465C9DE4A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66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683CE-1CCE-4131-ACE8-A6C5124D9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678FC4-DD6C-4098-A16F-4C4BD36BB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69F626-E2ED-40D3-9131-BA7B02EE4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1C1CF7-EF4A-4272-9CBA-2C08EFADB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923-819B-4234-8F8B-8B04AFFCB10A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3869E-B460-45C6-8713-04144BD3F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9A333E-82F8-44AC-BFA2-206C43C24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52F0-A667-43E0-AED3-465C9DE4A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78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D7ADF-EAE7-4B2C-B42E-54EAF2114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A616B5-1D59-4B2E-9519-7C041060A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927189-8884-4E62-AE21-19C06B903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92923-819B-4234-8F8B-8B04AFFCB10A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2BEEFA-98D6-430F-9C5B-0ADBF9F2A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2D967C-3B76-4B37-A2A6-6CFD32070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52F0-A667-43E0-AED3-465C9DE4A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2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1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4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6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0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3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6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7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hyperlink" Target="https://docs.google.com/document/d/1GmyqTdzQHBBziFn_5G5IkQlWJTG1QzC9bYHPMFxF93U/edit?tab=t.0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hyperlink" Target="https://docs.google.com/document/d/1KFyRYJTZ0IvXnvBdVKl7_oSiXXDRZUTfZtkRPHBGYhY/edit?tab=t.0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3" Type="http://schemas.openxmlformats.org/officeDocument/2006/relationships/image" Target="../media/image15.png"/><Relationship Id="rId21" Type="http://schemas.openxmlformats.org/officeDocument/2006/relationships/image" Target="../media/image23.svg"/><Relationship Id="rId34" Type="http://schemas.openxmlformats.org/officeDocument/2006/relationships/image" Target="../media/image36.png"/><Relationship Id="rId7" Type="http://schemas.openxmlformats.org/officeDocument/2006/relationships/image" Target="../media/image3.svg"/><Relationship Id="rId12" Type="http://schemas.openxmlformats.org/officeDocument/2006/relationships/image" Target="../media/image8.png"/><Relationship Id="rId17" Type="http://schemas.openxmlformats.org/officeDocument/2006/relationships/image" Target="../media/image19.sv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1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17.svg"/><Relationship Id="rId15" Type="http://schemas.openxmlformats.org/officeDocument/2006/relationships/image" Target="../media/image11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6.png"/><Relationship Id="rId19" Type="http://schemas.openxmlformats.org/officeDocument/2006/relationships/image" Target="../media/image21.svg"/><Relationship Id="rId31" Type="http://schemas.openxmlformats.org/officeDocument/2006/relationships/image" Target="../media/image33.png"/><Relationship Id="rId4" Type="http://schemas.openxmlformats.org/officeDocument/2006/relationships/image" Target="../media/image16.png"/><Relationship Id="rId9" Type="http://schemas.openxmlformats.org/officeDocument/2006/relationships/image" Target="../media/image5.svg"/><Relationship Id="rId14" Type="http://schemas.openxmlformats.org/officeDocument/2006/relationships/image" Target="../media/image10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.svg"/><Relationship Id="rId21" Type="http://schemas.openxmlformats.org/officeDocument/2006/relationships/image" Target="../media/image51.png"/><Relationship Id="rId7" Type="http://schemas.openxmlformats.org/officeDocument/2006/relationships/image" Target="../media/image7.sv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2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54.png"/><Relationship Id="rId5" Type="http://schemas.openxmlformats.org/officeDocument/2006/relationships/image" Target="../media/image5.sv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10.png"/><Relationship Id="rId19" Type="http://schemas.openxmlformats.org/officeDocument/2006/relationships/image" Target="../media/image49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sv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59.png"/><Relationship Id="rId21" Type="http://schemas.openxmlformats.org/officeDocument/2006/relationships/image" Target="../media/image67.png"/><Relationship Id="rId7" Type="http://schemas.openxmlformats.org/officeDocument/2006/relationships/image" Target="../media/image63.png"/><Relationship Id="rId12" Type="http://schemas.openxmlformats.org/officeDocument/2006/relationships/image" Target="../media/image6.png"/><Relationship Id="rId17" Type="http://schemas.openxmlformats.org/officeDocument/2006/relationships/image" Target="../media/image11.sv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2" Type="http://schemas.openxmlformats.org/officeDocument/2006/relationships/image" Target="../media/image58.png"/><Relationship Id="rId16" Type="http://schemas.openxmlformats.org/officeDocument/2006/relationships/image" Target="../media/image10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5.sv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5" Type="http://schemas.openxmlformats.org/officeDocument/2006/relationships/image" Target="../media/image61.png"/><Relationship Id="rId15" Type="http://schemas.openxmlformats.org/officeDocument/2006/relationships/image" Target="../media/image9.sv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10" Type="http://schemas.openxmlformats.org/officeDocument/2006/relationships/image" Target="../media/image4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60.png"/><Relationship Id="rId9" Type="http://schemas.openxmlformats.org/officeDocument/2006/relationships/image" Target="../media/image3.svg"/><Relationship Id="rId14" Type="http://schemas.openxmlformats.org/officeDocument/2006/relationships/image" Target="../media/image8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81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83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8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84.png"/><Relationship Id="rId2" Type="http://schemas.openxmlformats.org/officeDocument/2006/relationships/image" Target="../media/image2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87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8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18" Type="http://schemas.openxmlformats.org/officeDocument/2006/relationships/image" Target="../media/image95.svg"/><Relationship Id="rId26" Type="http://schemas.openxmlformats.org/officeDocument/2006/relationships/image" Target="../media/image103.svg"/><Relationship Id="rId39" Type="http://schemas.openxmlformats.org/officeDocument/2006/relationships/image" Target="../media/image116.png"/><Relationship Id="rId21" Type="http://schemas.openxmlformats.org/officeDocument/2006/relationships/image" Target="../media/image98.png"/><Relationship Id="rId34" Type="http://schemas.openxmlformats.org/officeDocument/2006/relationships/image" Target="../media/image111.svg"/><Relationship Id="rId42" Type="http://schemas.openxmlformats.org/officeDocument/2006/relationships/image" Target="../media/image119.svg"/><Relationship Id="rId47" Type="http://schemas.openxmlformats.org/officeDocument/2006/relationships/image" Target="../media/image124.png"/><Relationship Id="rId50" Type="http://schemas.openxmlformats.org/officeDocument/2006/relationships/image" Target="../media/image127.svg"/><Relationship Id="rId55" Type="http://schemas.openxmlformats.org/officeDocument/2006/relationships/image" Target="../media/image132.png"/><Relationship Id="rId63" Type="http://schemas.openxmlformats.org/officeDocument/2006/relationships/image" Target="../media/image140.png"/><Relationship Id="rId68" Type="http://schemas.openxmlformats.org/officeDocument/2006/relationships/image" Target="../media/image145.svg"/><Relationship Id="rId7" Type="http://schemas.openxmlformats.org/officeDocument/2006/relationships/image" Target="../media/image7.svg"/><Relationship Id="rId71" Type="http://schemas.openxmlformats.org/officeDocument/2006/relationships/image" Target="../media/image148.png"/><Relationship Id="rId2" Type="http://schemas.openxmlformats.org/officeDocument/2006/relationships/image" Target="../media/image2.png"/><Relationship Id="rId16" Type="http://schemas.openxmlformats.org/officeDocument/2006/relationships/image" Target="../media/image93.svg"/><Relationship Id="rId29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101.svg"/><Relationship Id="rId32" Type="http://schemas.openxmlformats.org/officeDocument/2006/relationships/image" Target="../media/image109.svg"/><Relationship Id="rId37" Type="http://schemas.openxmlformats.org/officeDocument/2006/relationships/image" Target="../media/image114.png"/><Relationship Id="rId40" Type="http://schemas.openxmlformats.org/officeDocument/2006/relationships/image" Target="../media/image117.svg"/><Relationship Id="rId45" Type="http://schemas.openxmlformats.org/officeDocument/2006/relationships/image" Target="../media/image122.png"/><Relationship Id="rId53" Type="http://schemas.openxmlformats.org/officeDocument/2006/relationships/image" Target="../media/image130.png"/><Relationship Id="rId58" Type="http://schemas.openxmlformats.org/officeDocument/2006/relationships/image" Target="../media/image135.svg"/><Relationship Id="rId66" Type="http://schemas.openxmlformats.org/officeDocument/2006/relationships/image" Target="../media/image143.svg"/><Relationship Id="rId5" Type="http://schemas.openxmlformats.org/officeDocument/2006/relationships/image" Target="../media/image5.sv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28" Type="http://schemas.openxmlformats.org/officeDocument/2006/relationships/image" Target="../media/image105.svg"/><Relationship Id="rId36" Type="http://schemas.openxmlformats.org/officeDocument/2006/relationships/image" Target="../media/image113.svg"/><Relationship Id="rId49" Type="http://schemas.openxmlformats.org/officeDocument/2006/relationships/image" Target="../media/image126.png"/><Relationship Id="rId57" Type="http://schemas.openxmlformats.org/officeDocument/2006/relationships/image" Target="../media/image134.png"/><Relationship Id="rId61" Type="http://schemas.openxmlformats.org/officeDocument/2006/relationships/image" Target="../media/image138.png"/><Relationship Id="rId10" Type="http://schemas.openxmlformats.org/officeDocument/2006/relationships/image" Target="../media/image10.png"/><Relationship Id="rId19" Type="http://schemas.openxmlformats.org/officeDocument/2006/relationships/image" Target="../media/image96.png"/><Relationship Id="rId31" Type="http://schemas.openxmlformats.org/officeDocument/2006/relationships/image" Target="../media/image108.png"/><Relationship Id="rId44" Type="http://schemas.openxmlformats.org/officeDocument/2006/relationships/image" Target="../media/image121.svg"/><Relationship Id="rId52" Type="http://schemas.openxmlformats.org/officeDocument/2006/relationships/image" Target="../media/image129.svg"/><Relationship Id="rId60" Type="http://schemas.openxmlformats.org/officeDocument/2006/relationships/image" Target="../media/image137.svg"/><Relationship Id="rId65" Type="http://schemas.openxmlformats.org/officeDocument/2006/relationships/image" Target="../media/image142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91.svg"/><Relationship Id="rId22" Type="http://schemas.openxmlformats.org/officeDocument/2006/relationships/image" Target="../media/image99.svg"/><Relationship Id="rId27" Type="http://schemas.openxmlformats.org/officeDocument/2006/relationships/image" Target="../media/image104.png"/><Relationship Id="rId30" Type="http://schemas.openxmlformats.org/officeDocument/2006/relationships/image" Target="../media/image107.svg"/><Relationship Id="rId35" Type="http://schemas.openxmlformats.org/officeDocument/2006/relationships/image" Target="../media/image112.png"/><Relationship Id="rId43" Type="http://schemas.openxmlformats.org/officeDocument/2006/relationships/image" Target="../media/image120.png"/><Relationship Id="rId48" Type="http://schemas.openxmlformats.org/officeDocument/2006/relationships/image" Target="../media/image125.svg"/><Relationship Id="rId56" Type="http://schemas.openxmlformats.org/officeDocument/2006/relationships/image" Target="../media/image133.svg"/><Relationship Id="rId64" Type="http://schemas.openxmlformats.org/officeDocument/2006/relationships/image" Target="../media/image141.svg"/><Relationship Id="rId69" Type="http://schemas.openxmlformats.org/officeDocument/2006/relationships/image" Target="../media/image146.png"/><Relationship Id="rId8" Type="http://schemas.openxmlformats.org/officeDocument/2006/relationships/image" Target="../media/image8.png"/><Relationship Id="rId51" Type="http://schemas.openxmlformats.org/officeDocument/2006/relationships/image" Target="../media/image128.png"/><Relationship Id="rId72" Type="http://schemas.openxmlformats.org/officeDocument/2006/relationships/image" Target="../media/image149.svg"/><Relationship Id="rId3" Type="http://schemas.openxmlformats.org/officeDocument/2006/relationships/image" Target="../media/image3.sv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2.png"/><Relationship Id="rId33" Type="http://schemas.openxmlformats.org/officeDocument/2006/relationships/image" Target="../media/image110.png"/><Relationship Id="rId38" Type="http://schemas.openxmlformats.org/officeDocument/2006/relationships/image" Target="../media/image115.svg"/><Relationship Id="rId46" Type="http://schemas.openxmlformats.org/officeDocument/2006/relationships/image" Target="../media/image123.svg"/><Relationship Id="rId59" Type="http://schemas.openxmlformats.org/officeDocument/2006/relationships/image" Target="../media/image136.png"/><Relationship Id="rId67" Type="http://schemas.openxmlformats.org/officeDocument/2006/relationships/image" Target="../media/image144.png"/><Relationship Id="rId20" Type="http://schemas.openxmlformats.org/officeDocument/2006/relationships/image" Target="../media/image97.svg"/><Relationship Id="rId41" Type="http://schemas.openxmlformats.org/officeDocument/2006/relationships/image" Target="../media/image118.png"/><Relationship Id="rId54" Type="http://schemas.openxmlformats.org/officeDocument/2006/relationships/image" Target="../media/image131.svg"/><Relationship Id="rId62" Type="http://schemas.openxmlformats.org/officeDocument/2006/relationships/image" Target="../media/image139.svg"/><Relationship Id="rId70" Type="http://schemas.openxmlformats.org/officeDocument/2006/relationships/image" Target="../media/image14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172AC5-D822-4D1D-A8E8-C25248769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5259"/>
            <a:ext cx="12192000" cy="861222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DA0D6-9075-4B6D-A8B6-8B4065224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499" y="2581867"/>
            <a:ext cx="5165036" cy="1035120"/>
          </a:xfrm>
        </p:spPr>
        <p:txBody>
          <a:bodyPr>
            <a:noAutofit/>
          </a:bodyPr>
          <a:lstStyle/>
          <a:p>
            <a:pPr algn="l"/>
            <a:r>
              <a:rPr lang="ru-RU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БРЕНДБУК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098E7B-6302-4618-9D6A-5B09AD23F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478" y="2204180"/>
            <a:ext cx="5049078" cy="37768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  <a:latin typeface="Corbel Light" panose="020B0303020204020204" pitchFamily="34" charset="0"/>
                <a:cs typeface="Arial" panose="020B0604020202020204" pitchFamily="34" charset="0"/>
              </a:rPr>
              <a:t>Руководство по фирменному стилю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9C9F5D8-9B8B-4A3E-9767-0C61D063A091}"/>
              </a:ext>
            </a:extLst>
          </p:cNvPr>
          <p:cNvCxnSpPr/>
          <p:nvPr/>
        </p:nvCxnSpPr>
        <p:spPr>
          <a:xfrm>
            <a:off x="695739" y="5986843"/>
            <a:ext cx="1082371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4104F9C-5401-47C9-BA58-663D642FFDD4}"/>
              </a:ext>
            </a:extLst>
          </p:cNvPr>
          <p:cNvSpPr/>
          <p:nvPr/>
        </p:nvSpPr>
        <p:spPr>
          <a:xfrm>
            <a:off x="695739" y="5617511"/>
            <a:ext cx="1196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orbel Light" panose="020B0303020204020204" pitchFamily="34" charset="0"/>
                <a:cs typeface="Arial" panose="020B0604020202020204" pitchFamily="34" charset="0"/>
              </a:rPr>
              <a:t>Версия 1.0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D8C3B57-18F3-4EBC-92BE-C95568C6FAFD}"/>
              </a:ext>
            </a:extLst>
          </p:cNvPr>
          <p:cNvSpPr/>
          <p:nvPr/>
        </p:nvSpPr>
        <p:spPr>
          <a:xfrm>
            <a:off x="10648701" y="5617511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D3D2C78-D67F-43B4-8E08-92EACA003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739" y="534801"/>
            <a:ext cx="384313" cy="4460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28C2437-B128-45C8-99F7-55BF54570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1419" y="616811"/>
            <a:ext cx="304800" cy="3640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6EB29B8-BAC2-4CD6-A47E-9B0774B7FA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94623" y="616811"/>
            <a:ext cx="270934" cy="3640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9B9AC9D-F24A-4B20-A6D9-683996BA4F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76843" y="616811"/>
            <a:ext cx="296334" cy="3640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DC46C13-2339-48BB-9241-4B489EA2F7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73177" y="616811"/>
            <a:ext cx="347134" cy="3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67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E21F7C-7643-430D-B23B-A04362D43CD9}"/>
              </a:ext>
            </a:extLst>
          </p:cNvPr>
          <p:cNvSpPr/>
          <p:nvPr/>
        </p:nvSpPr>
        <p:spPr>
          <a:xfrm>
            <a:off x="746988" y="6199112"/>
            <a:ext cx="154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A1A3DB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Страница 9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845E25F-EEE9-4981-8BC3-6EC6BF54C6C0}"/>
              </a:ext>
            </a:extLst>
          </p:cNvPr>
          <p:cNvGrpSpPr/>
          <p:nvPr/>
        </p:nvGrpSpPr>
        <p:grpSpPr>
          <a:xfrm>
            <a:off x="850940" y="289556"/>
            <a:ext cx="1141154" cy="389544"/>
            <a:chOff x="901381" y="289556"/>
            <a:chExt cx="1141154" cy="38954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A66D141-22D7-4AAC-B3B4-8A5F6FA00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1381" y="289556"/>
              <a:ext cx="335608" cy="389544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40EAAF0-7FA9-4607-8AE7-1A765489D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02219" y="373202"/>
              <a:ext cx="180892" cy="22325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C71112B-39AC-4F6C-B406-BABABCD1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9717" y="374019"/>
              <a:ext cx="155402" cy="220617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CFE2EE18-CC18-41C7-A6DE-99F9F6965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658332" y="376983"/>
              <a:ext cx="181722" cy="223259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1FD661F-5C44-475D-9457-56831A5B0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43428" y="376602"/>
              <a:ext cx="199107" cy="223640"/>
            </a:xfrm>
            <a:prstGeom prst="rect">
              <a:avLst/>
            </a:prstGeom>
          </p:spPr>
        </p:pic>
      </p:grp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DF5E00B-6F9B-4393-8439-B023C0AC48C0}"/>
              </a:ext>
            </a:extLst>
          </p:cNvPr>
          <p:cNvCxnSpPr>
            <a:cxnSpLocks/>
          </p:cNvCxnSpPr>
          <p:nvPr/>
        </p:nvCxnSpPr>
        <p:spPr>
          <a:xfrm>
            <a:off x="2431774" y="305103"/>
            <a:ext cx="0" cy="373997"/>
          </a:xfrm>
          <a:prstGeom prst="line">
            <a:avLst/>
          </a:prstGeom>
          <a:ln>
            <a:solidFill>
              <a:srgbClr val="A1A3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2F62F88-7BF1-4C91-B232-4418B5EAE6F1}"/>
              </a:ext>
            </a:extLst>
          </p:cNvPr>
          <p:cNvSpPr/>
          <p:nvPr/>
        </p:nvSpPr>
        <p:spPr>
          <a:xfrm>
            <a:off x="2633538" y="278990"/>
            <a:ext cx="4326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A1A3DB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07. Инфографика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9515C28-7487-4F54-A749-27FF2A6AC255}"/>
              </a:ext>
            </a:extLst>
          </p:cNvPr>
          <p:cNvCxnSpPr/>
          <p:nvPr/>
        </p:nvCxnSpPr>
        <p:spPr>
          <a:xfrm>
            <a:off x="470010" y="828781"/>
            <a:ext cx="1082371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D1C7BE2-9A80-4714-BFDF-3924B80EB133}"/>
              </a:ext>
            </a:extLst>
          </p:cNvPr>
          <p:cNvSpPr/>
          <p:nvPr/>
        </p:nvSpPr>
        <p:spPr>
          <a:xfrm>
            <a:off x="756833" y="1033276"/>
            <a:ext cx="1674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84FD5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Дашборды</a:t>
            </a:r>
            <a:endParaRPr lang="ru-RU" sz="2000" dirty="0">
              <a:latin typeface="TT Prosto Sans Trial" panose="02000503040000020003" pitchFamily="50" charset="-52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76C8ADB-0083-49C2-A6C6-13E11CEB64F0}"/>
              </a:ext>
            </a:extLst>
          </p:cNvPr>
          <p:cNvSpPr/>
          <p:nvPr/>
        </p:nvSpPr>
        <p:spPr>
          <a:xfrm>
            <a:off x="7725607" y="1686450"/>
            <a:ext cx="37143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884FD5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При построении </a:t>
            </a:r>
            <a:r>
              <a:rPr lang="ru-RU" dirty="0" err="1">
                <a:solidFill>
                  <a:srgbClr val="884FD5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дашбордов</a:t>
            </a:r>
            <a:r>
              <a:rPr lang="ru-RU" dirty="0">
                <a:solidFill>
                  <a:srgbClr val="884FD5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 рекомендовано использовать пастельные оттенки из допустимого набора цветов и обязательно включать основные цвета бренда.</a:t>
            </a:r>
            <a:endParaRPr lang="ru-RU" dirty="0">
              <a:latin typeface="TT Prosto Sans Trial Thin" panose="02000803030000020003" pitchFamily="50" charset="-52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C0B2426-29FE-4477-BD8A-BA0EB21ECABC}"/>
              </a:ext>
            </a:extLst>
          </p:cNvPr>
          <p:cNvSpPr/>
          <p:nvPr/>
        </p:nvSpPr>
        <p:spPr>
          <a:xfrm>
            <a:off x="7725607" y="4155887"/>
            <a:ext cx="3075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884FD5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Рекомендуется выполнять графики в 3D стилистике.</a:t>
            </a:r>
            <a:endParaRPr lang="ru-RU" dirty="0">
              <a:latin typeface="TT Prosto Sans Trial Thin" panose="02000803030000020003" pitchFamily="50" charset="-52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59825F6-63C4-4B6E-ADFE-110AB9CF2D88}"/>
              </a:ext>
            </a:extLst>
          </p:cNvPr>
          <p:cNvGrpSpPr/>
          <p:nvPr/>
        </p:nvGrpSpPr>
        <p:grpSpPr>
          <a:xfrm>
            <a:off x="850940" y="1686450"/>
            <a:ext cx="5772914" cy="3829763"/>
            <a:chOff x="850940" y="1745408"/>
            <a:chExt cx="5772914" cy="3829763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B2B94B23-761E-43C2-BF69-2AE491456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0940" y="1745408"/>
              <a:ext cx="2697653" cy="3829762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24DCC9FE-2DBE-4A4B-A3BF-8E2BA0981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48593" y="1745408"/>
              <a:ext cx="3075261" cy="2209631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38818436-67AF-4F30-85BA-6C338BBA0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48593" y="3955039"/>
              <a:ext cx="3075261" cy="1620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0285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5F043B-A1E7-4FA8-85C3-5726EB5C75E7}"/>
              </a:ext>
            </a:extLst>
          </p:cNvPr>
          <p:cNvSpPr/>
          <p:nvPr/>
        </p:nvSpPr>
        <p:spPr>
          <a:xfrm>
            <a:off x="793659" y="6296351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A1A3DB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Страница 10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37EC87E-807C-44DB-B1F5-536AE03FD7B4}"/>
              </a:ext>
            </a:extLst>
          </p:cNvPr>
          <p:cNvGrpSpPr/>
          <p:nvPr/>
        </p:nvGrpSpPr>
        <p:grpSpPr>
          <a:xfrm>
            <a:off x="901381" y="289556"/>
            <a:ext cx="1141154" cy="389544"/>
            <a:chOff x="901381" y="289556"/>
            <a:chExt cx="1141154" cy="38954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393E4254-FF9B-45E9-A590-E6E3E8BEC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1381" y="289556"/>
              <a:ext cx="335608" cy="389544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95F3039-805B-49C5-826E-AB38AAF11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02219" y="373202"/>
              <a:ext cx="180892" cy="223257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FE8DB35-C5B2-4FA1-B840-DC5CF1D3B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9717" y="374019"/>
              <a:ext cx="155402" cy="22061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E9431BB-E823-4B65-B720-60CE7DC26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658332" y="376983"/>
              <a:ext cx="181722" cy="223259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AE9FAD7-1D49-42CF-ABBE-103EEAA27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43428" y="376602"/>
              <a:ext cx="199107" cy="223640"/>
            </a:xfrm>
            <a:prstGeom prst="rect">
              <a:avLst/>
            </a:prstGeom>
          </p:spPr>
        </p:pic>
      </p:grp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E72DD0A-009A-437F-9FA1-4875DB42F564}"/>
              </a:ext>
            </a:extLst>
          </p:cNvPr>
          <p:cNvCxnSpPr>
            <a:cxnSpLocks/>
          </p:cNvCxnSpPr>
          <p:nvPr/>
        </p:nvCxnSpPr>
        <p:spPr>
          <a:xfrm>
            <a:off x="2431774" y="305103"/>
            <a:ext cx="0" cy="373997"/>
          </a:xfrm>
          <a:prstGeom prst="line">
            <a:avLst/>
          </a:prstGeom>
          <a:ln>
            <a:solidFill>
              <a:srgbClr val="A1A3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372F45E-6A06-4A88-88DC-5415EC63E471}"/>
              </a:ext>
            </a:extLst>
          </p:cNvPr>
          <p:cNvSpPr/>
          <p:nvPr/>
        </p:nvSpPr>
        <p:spPr>
          <a:xfrm>
            <a:off x="2633538" y="278990"/>
            <a:ext cx="4326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A1A3DB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08. Айдентика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4FE20FA-4302-44A2-A827-D178576E308D}"/>
              </a:ext>
            </a:extLst>
          </p:cNvPr>
          <p:cNvCxnSpPr/>
          <p:nvPr/>
        </p:nvCxnSpPr>
        <p:spPr>
          <a:xfrm>
            <a:off x="470010" y="828781"/>
            <a:ext cx="1082371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B87A2E9-088F-4FC5-ACAC-4AE00FB32CD3}"/>
              </a:ext>
            </a:extLst>
          </p:cNvPr>
          <p:cNvGrpSpPr/>
          <p:nvPr/>
        </p:nvGrpSpPr>
        <p:grpSpPr>
          <a:xfrm>
            <a:off x="1161688" y="3469905"/>
            <a:ext cx="3724771" cy="2037620"/>
            <a:chOff x="901381" y="3766179"/>
            <a:chExt cx="3823020" cy="2022925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280A3006-D704-472C-BD5F-CBE7721C5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81" y="3766179"/>
              <a:ext cx="3823020" cy="2022925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486E66A5-7C65-4141-A96F-DA54A9244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219" y="3921999"/>
              <a:ext cx="2827011" cy="1711284"/>
            </a:xfrm>
            <a:prstGeom prst="rect">
              <a:avLst/>
            </a:prstGeom>
          </p:spPr>
        </p:pic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5506519-4009-4887-BA3D-C06D5739C24D}"/>
              </a:ext>
            </a:extLst>
          </p:cNvPr>
          <p:cNvSpPr/>
          <p:nvPr/>
        </p:nvSpPr>
        <p:spPr>
          <a:xfrm>
            <a:off x="803069" y="941779"/>
            <a:ext cx="1528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84FD5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Визитки</a:t>
            </a:r>
            <a:endParaRPr lang="ru-RU" sz="2000" dirty="0">
              <a:latin typeface="TT Prosto Sans Trial Thin" panose="02000803030000020003" pitchFamily="50" charset="-52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9638CC0-7CD2-45C1-A76C-3149577998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89" y="1522348"/>
            <a:ext cx="3724771" cy="1926139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2F4A591-A1E7-4838-8E10-41A3B622664B}"/>
              </a:ext>
            </a:extLst>
          </p:cNvPr>
          <p:cNvSpPr/>
          <p:nvPr/>
        </p:nvSpPr>
        <p:spPr>
          <a:xfrm>
            <a:off x="803069" y="5734330"/>
            <a:ext cx="43260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884FD5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Размер визиток 90х50 мм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A4E1390-0071-40DD-AE87-AA68EBB143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48" y="-1"/>
            <a:ext cx="5030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00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86A670-25AB-4307-B1CB-9847CDC47A1F}"/>
              </a:ext>
            </a:extLst>
          </p:cNvPr>
          <p:cNvSpPr/>
          <p:nvPr/>
        </p:nvSpPr>
        <p:spPr>
          <a:xfrm>
            <a:off x="816101" y="629635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A1A3DB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Страница 11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81AF03D-A01C-4530-9526-A7F0B6CB64FF}"/>
              </a:ext>
            </a:extLst>
          </p:cNvPr>
          <p:cNvGrpSpPr/>
          <p:nvPr/>
        </p:nvGrpSpPr>
        <p:grpSpPr>
          <a:xfrm>
            <a:off x="901381" y="289556"/>
            <a:ext cx="1141154" cy="389544"/>
            <a:chOff x="901381" y="289556"/>
            <a:chExt cx="1141154" cy="38954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A31FF0D4-060A-49D5-9ED3-7D4EFC897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1381" y="289556"/>
              <a:ext cx="335608" cy="389544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8D28FCE-5077-4A9E-BB2A-AE54EFDC0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02219" y="373202"/>
              <a:ext cx="180892" cy="223257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EF2C8D7-AE89-497D-AD51-9146C522F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9717" y="374019"/>
              <a:ext cx="155402" cy="22061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37A6076-1BC4-41B6-8ED8-FC30F4728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658332" y="376983"/>
              <a:ext cx="181722" cy="223259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F846F38-69F3-4CF2-AF5D-27EDC018A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43428" y="376602"/>
              <a:ext cx="199107" cy="223640"/>
            </a:xfrm>
            <a:prstGeom prst="rect">
              <a:avLst/>
            </a:prstGeom>
          </p:spPr>
        </p:pic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D220906-C2CC-445F-BF37-0CEA179091A4}"/>
              </a:ext>
            </a:extLst>
          </p:cNvPr>
          <p:cNvSpPr/>
          <p:nvPr/>
        </p:nvSpPr>
        <p:spPr>
          <a:xfrm>
            <a:off x="2633538" y="278990"/>
            <a:ext cx="4326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A1A3DB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08. Айдентика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4EEE7E6-3832-4218-9A6F-CB339BB0D149}"/>
              </a:ext>
            </a:extLst>
          </p:cNvPr>
          <p:cNvCxnSpPr/>
          <p:nvPr/>
        </p:nvCxnSpPr>
        <p:spPr>
          <a:xfrm>
            <a:off x="470010" y="828781"/>
            <a:ext cx="1082371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9408E79-F5A0-4605-9AE6-529E32B3D6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93" y="1417691"/>
            <a:ext cx="3234266" cy="48514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7A7C683-E9E9-404F-BD68-99621C738981}"/>
              </a:ext>
            </a:extLst>
          </p:cNvPr>
          <p:cNvSpPr/>
          <p:nvPr/>
        </p:nvSpPr>
        <p:spPr>
          <a:xfrm>
            <a:off x="816101" y="1292437"/>
            <a:ext cx="1030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84FD5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Фляга</a:t>
            </a:r>
            <a:endParaRPr lang="ru-RU" sz="2000" dirty="0">
              <a:latin typeface="TT Prosto Sans Trial Thin" panose="02000803030000020003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0798F45-1FF9-4217-9943-19AC78FE98B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60" y="0"/>
            <a:ext cx="4714239" cy="685800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5FBCB55-2017-4664-A90D-31D8A5A4EFE5}"/>
              </a:ext>
            </a:extLst>
          </p:cNvPr>
          <p:cNvCxnSpPr>
            <a:cxnSpLocks/>
          </p:cNvCxnSpPr>
          <p:nvPr/>
        </p:nvCxnSpPr>
        <p:spPr>
          <a:xfrm>
            <a:off x="2431774" y="305103"/>
            <a:ext cx="0" cy="373997"/>
          </a:xfrm>
          <a:prstGeom prst="line">
            <a:avLst/>
          </a:prstGeom>
          <a:ln>
            <a:solidFill>
              <a:srgbClr val="A1A3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953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02A045-2247-43E8-B685-C6D972BAACBF}"/>
              </a:ext>
            </a:extLst>
          </p:cNvPr>
          <p:cNvSpPr/>
          <p:nvPr/>
        </p:nvSpPr>
        <p:spPr>
          <a:xfrm>
            <a:off x="813891" y="6296351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A1A3DB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Страница 12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AF0C741-0413-4A66-98FE-875B2723BD65}"/>
              </a:ext>
            </a:extLst>
          </p:cNvPr>
          <p:cNvGrpSpPr/>
          <p:nvPr/>
        </p:nvGrpSpPr>
        <p:grpSpPr>
          <a:xfrm>
            <a:off x="901381" y="289556"/>
            <a:ext cx="1141154" cy="389544"/>
            <a:chOff x="901381" y="289556"/>
            <a:chExt cx="1141154" cy="38954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0799811C-4530-4F42-B9A9-E0915D9A8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1381" y="289556"/>
              <a:ext cx="335608" cy="389544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197F53F-2536-49A7-BBC3-1B23215C2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02219" y="373202"/>
              <a:ext cx="180892" cy="223257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3DCC2F3-48D9-4366-A613-25BB16AC4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9717" y="374019"/>
              <a:ext cx="155402" cy="22061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42AB836-A142-482F-A1B8-78A257847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658332" y="376983"/>
              <a:ext cx="181722" cy="223259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E2A0761-6CB9-4867-9CEE-BA70850CF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43428" y="376602"/>
              <a:ext cx="199107" cy="223640"/>
            </a:xfrm>
            <a:prstGeom prst="rect">
              <a:avLst/>
            </a:prstGeom>
          </p:spPr>
        </p:pic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3E8A43F-7F62-46DF-B427-CAAC85EA7C8E}"/>
              </a:ext>
            </a:extLst>
          </p:cNvPr>
          <p:cNvSpPr/>
          <p:nvPr/>
        </p:nvSpPr>
        <p:spPr>
          <a:xfrm>
            <a:off x="2633538" y="278990"/>
            <a:ext cx="4326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A1A3DB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08. Айдентика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3E1913C-AC65-4679-8443-E65E2AB371D8}"/>
              </a:ext>
            </a:extLst>
          </p:cNvPr>
          <p:cNvCxnSpPr/>
          <p:nvPr/>
        </p:nvCxnSpPr>
        <p:spPr>
          <a:xfrm>
            <a:off x="470010" y="828781"/>
            <a:ext cx="1082371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E189574-37D9-4329-9E17-3866BCC8F78C}"/>
              </a:ext>
            </a:extLst>
          </p:cNvPr>
          <p:cNvCxnSpPr>
            <a:cxnSpLocks/>
          </p:cNvCxnSpPr>
          <p:nvPr/>
        </p:nvCxnSpPr>
        <p:spPr>
          <a:xfrm>
            <a:off x="2431774" y="305103"/>
            <a:ext cx="0" cy="373997"/>
          </a:xfrm>
          <a:prstGeom prst="line">
            <a:avLst/>
          </a:prstGeom>
          <a:ln>
            <a:solidFill>
              <a:srgbClr val="A1A3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7A5B3C8-0733-4596-B776-E3E828F43C83}"/>
              </a:ext>
            </a:extLst>
          </p:cNvPr>
          <p:cNvSpPr/>
          <p:nvPr/>
        </p:nvSpPr>
        <p:spPr>
          <a:xfrm>
            <a:off x="813891" y="1226676"/>
            <a:ext cx="24538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84FD5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Рюкзак и мешок</a:t>
            </a:r>
            <a:endParaRPr lang="ru-RU" sz="2000" dirty="0">
              <a:latin typeface="TT Prosto Sans Trial Thin" panose="02000803030000020003" pitchFamily="50" charset="-52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386C54F-DACF-4216-B731-6E9B4435FC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0"/>
            <a:ext cx="4663439" cy="6858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DB5B007-7464-4AAD-8C95-77F571941A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14" y="1657563"/>
            <a:ext cx="3105412" cy="334679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2F4D4AE-8FB5-4987-8044-25359DFB5D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96" y="3239588"/>
            <a:ext cx="2589127" cy="278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27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8229CC8-DE2E-4F95-8FF0-DB0A4733767C}"/>
              </a:ext>
            </a:extLst>
          </p:cNvPr>
          <p:cNvSpPr/>
          <p:nvPr/>
        </p:nvSpPr>
        <p:spPr>
          <a:xfrm>
            <a:off x="800873" y="6296351"/>
            <a:ext cx="1619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A1A3DB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Страница 13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B27BB20-0322-4153-B37A-A7CE7DB90094}"/>
              </a:ext>
            </a:extLst>
          </p:cNvPr>
          <p:cNvGrpSpPr/>
          <p:nvPr/>
        </p:nvGrpSpPr>
        <p:grpSpPr>
          <a:xfrm>
            <a:off x="901381" y="289556"/>
            <a:ext cx="1141154" cy="389544"/>
            <a:chOff x="901381" y="289556"/>
            <a:chExt cx="1141154" cy="38954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1609D60-6D06-4D98-B823-69F345D5F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1381" y="289556"/>
              <a:ext cx="335608" cy="389544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243718D-0E3C-43D2-8917-3E7193ECD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02219" y="373202"/>
              <a:ext cx="180892" cy="22325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23C72CA-101C-4081-AF00-9F6A42A06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9717" y="374019"/>
              <a:ext cx="155402" cy="220617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3D4FDCD-4176-4DB0-B876-954749B23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658332" y="376983"/>
              <a:ext cx="181722" cy="223259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EB9B654-D7E3-4A5E-AABF-3EA9F3719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43428" y="376602"/>
              <a:ext cx="199107" cy="223640"/>
            </a:xfrm>
            <a:prstGeom prst="rect">
              <a:avLst/>
            </a:prstGeom>
          </p:spPr>
        </p:pic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0ECC4A0-5605-47B0-8E8C-F1912938169B}"/>
              </a:ext>
            </a:extLst>
          </p:cNvPr>
          <p:cNvSpPr/>
          <p:nvPr/>
        </p:nvSpPr>
        <p:spPr>
          <a:xfrm>
            <a:off x="2633538" y="278990"/>
            <a:ext cx="4326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A1A3DB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08. Айдентика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8C3B671-6E02-44C3-8118-3A8C887CB152}"/>
              </a:ext>
            </a:extLst>
          </p:cNvPr>
          <p:cNvCxnSpPr/>
          <p:nvPr/>
        </p:nvCxnSpPr>
        <p:spPr>
          <a:xfrm>
            <a:off x="470010" y="828781"/>
            <a:ext cx="1082371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F94133C-43FA-4846-9A31-4B0658B9D33B}"/>
              </a:ext>
            </a:extLst>
          </p:cNvPr>
          <p:cNvCxnSpPr>
            <a:cxnSpLocks/>
          </p:cNvCxnSpPr>
          <p:nvPr/>
        </p:nvCxnSpPr>
        <p:spPr>
          <a:xfrm>
            <a:off x="2431774" y="305103"/>
            <a:ext cx="0" cy="373997"/>
          </a:xfrm>
          <a:prstGeom prst="line">
            <a:avLst/>
          </a:prstGeom>
          <a:ln>
            <a:solidFill>
              <a:srgbClr val="A1A3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E59F9A8-A5A3-4F96-9EDC-71B45D2716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9" y="1921836"/>
            <a:ext cx="5372901" cy="3072338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A141AD-CE17-4C2A-A2D3-17DCCF35A261}"/>
              </a:ext>
            </a:extLst>
          </p:cNvPr>
          <p:cNvSpPr/>
          <p:nvPr/>
        </p:nvSpPr>
        <p:spPr>
          <a:xfrm>
            <a:off x="802221" y="1226676"/>
            <a:ext cx="18313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884FD5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Бейсболка</a:t>
            </a:r>
            <a:endParaRPr lang="ru-RU" sz="2200" dirty="0">
              <a:latin typeface="TT Prosto Sans Trial Thin" panose="02000803030000020003" pitchFamily="50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4D1A94F-62F2-4AA7-A5CB-9B01232B14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548" y="0"/>
            <a:ext cx="4699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03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DD6FB09-D747-43E7-9B7E-CF89F0923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35" y="1226676"/>
            <a:ext cx="3340388" cy="501455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135F7E-0446-466E-816D-8AAD84F35895}"/>
              </a:ext>
            </a:extLst>
          </p:cNvPr>
          <p:cNvSpPr/>
          <p:nvPr/>
        </p:nvSpPr>
        <p:spPr>
          <a:xfrm>
            <a:off x="797667" y="6296351"/>
            <a:ext cx="1630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A1A3DB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Страница 14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27758EC-28B9-42D2-AF20-D21D8EF4DAC0}"/>
              </a:ext>
            </a:extLst>
          </p:cNvPr>
          <p:cNvGrpSpPr/>
          <p:nvPr/>
        </p:nvGrpSpPr>
        <p:grpSpPr>
          <a:xfrm>
            <a:off x="901381" y="289556"/>
            <a:ext cx="1141154" cy="389544"/>
            <a:chOff x="901381" y="289556"/>
            <a:chExt cx="1141154" cy="38954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0E6560A5-DD0F-4D14-A4A9-31CAAD4E4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1381" y="289556"/>
              <a:ext cx="335608" cy="389544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65F13AC-5BB5-45E4-A7D2-BB4EE7DA1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02219" y="373202"/>
              <a:ext cx="180892" cy="223257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9EB621F-EF77-4EDC-846F-F0ADC237B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89717" y="374019"/>
              <a:ext cx="155402" cy="22061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A250AA5-C235-4652-BFEF-41AF6BD7D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658332" y="376983"/>
              <a:ext cx="181722" cy="223259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721E0B4-EC0D-4989-A854-4D4610F3D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843428" y="376602"/>
              <a:ext cx="199107" cy="223640"/>
            </a:xfrm>
            <a:prstGeom prst="rect">
              <a:avLst/>
            </a:prstGeom>
          </p:spPr>
        </p:pic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3991B2C-05EE-45FD-9CE0-D1DD313F9C65}"/>
              </a:ext>
            </a:extLst>
          </p:cNvPr>
          <p:cNvSpPr/>
          <p:nvPr/>
        </p:nvSpPr>
        <p:spPr>
          <a:xfrm>
            <a:off x="2633538" y="278990"/>
            <a:ext cx="4326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A1A3DB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08. Айдентика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6F30CD8-BFEF-4E0C-853B-2D9CA519E0EB}"/>
              </a:ext>
            </a:extLst>
          </p:cNvPr>
          <p:cNvCxnSpPr/>
          <p:nvPr/>
        </p:nvCxnSpPr>
        <p:spPr>
          <a:xfrm>
            <a:off x="470010" y="828781"/>
            <a:ext cx="1082371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BD20729-C895-4956-84DD-CA3B621EBBA7}"/>
              </a:ext>
            </a:extLst>
          </p:cNvPr>
          <p:cNvCxnSpPr>
            <a:cxnSpLocks/>
          </p:cNvCxnSpPr>
          <p:nvPr/>
        </p:nvCxnSpPr>
        <p:spPr>
          <a:xfrm>
            <a:off x="2431774" y="305103"/>
            <a:ext cx="0" cy="373997"/>
          </a:xfrm>
          <a:prstGeom prst="line">
            <a:avLst/>
          </a:prstGeom>
          <a:ln>
            <a:solidFill>
              <a:srgbClr val="A1A3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610A639-2905-4E27-A7E1-3687FEA7AB30}"/>
              </a:ext>
            </a:extLst>
          </p:cNvPr>
          <p:cNvSpPr/>
          <p:nvPr/>
        </p:nvSpPr>
        <p:spPr>
          <a:xfrm>
            <a:off x="802221" y="1226676"/>
            <a:ext cx="1530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84FD5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Худи</a:t>
            </a:r>
            <a:endParaRPr lang="ru-RU" sz="2000" dirty="0">
              <a:latin typeface="TT Prosto Sans Trial Thin" panose="02000803030000020003" pitchFamily="50" charset="-52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DEE7B69-B9EA-44D9-B200-FF9597A325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4" y="0"/>
            <a:ext cx="4672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39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ACB66F-EDDB-4E21-89D3-4CCC0A487EF1}"/>
              </a:ext>
            </a:extLst>
          </p:cNvPr>
          <p:cNvSpPr/>
          <p:nvPr/>
        </p:nvSpPr>
        <p:spPr>
          <a:xfrm>
            <a:off x="816720" y="6296351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884FD5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Страница 15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7461E1B-AE86-4CEB-902F-2EA99AAF6977}"/>
              </a:ext>
            </a:extLst>
          </p:cNvPr>
          <p:cNvGrpSpPr/>
          <p:nvPr/>
        </p:nvGrpSpPr>
        <p:grpSpPr>
          <a:xfrm>
            <a:off x="901381" y="289556"/>
            <a:ext cx="1141154" cy="389544"/>
            <a:chOff x="901381" y="289556"/>
            <a:chExt cx="1141154" cy="38954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4E67E18-BCC9-4621-8864-9A240020B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1381" y="289556"/>
              <a:ext cx="335608" cy="389544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1098D5DB-CF71-4060-A579-87D6C0C4A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02219" y="373202"/>
              <a:ext cx="180892" cy="223257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0BDD9BA-9A35-499B-A920-CF2ED274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9717" y="374019"/>
              <a:ext cx="155402" cy="22061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E724B02-F408-4B57-B1DB-3E2E21251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658332" y="376983"/>
              <a:ext cx="181722" cy="223259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366CA86-DEC1-4763-8CB2-D217933AF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43428" y="376602"/>
              <a:ext cx="199107" cy="223640"/>
            </a:xfrm>
            <a:prstGeom prst="rect">
              <a:avLst/>
            </a:prstGeom>
          </p:spPr>
        </p:pic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0C87BBA-AEBF-4666-8102-5969012EB943}"/>
              </a:ext>
            </a:extLst>
          </p:cNvPr>
          <p:cNvSpPr/>
          <p:nvPr/>
        </p:nvSpPr>
        <p:spPr>
          <a:xfrm>
            <a:off x="2633538" y="278990"/>
            <a:ext cx="4326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884FD5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09</a:t>
            </a:r>
            <a:r>
              <a:rPr lang="ru-RU" dirty="0">
                <a:solidFill>
                  <a:srgbClr val="A1A3DB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. </a:t>
            </a:r>
            <a:r>
              <a:rPr lang="ru-RU" dirty="0">
                <a:solidFill>
                  <a:srgbClr val="884FD5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Деловая документация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7C9FB02-D3B4-4EF4-82D9-A943C6CA765C}"/>
              </a:ext>
            </a:extLst>
          </p:cNvPr>
          <p:cNvCxnSpPr/>
          <p:nvPr/>
        </p:nvCxnSpPr>
        <p:spPr>
          <a:xfrm>
            <a:off x="470010" y="828781"/>
            <a:ext cx="1082371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DB14303-F6FB-4CF9-AE29-216B29909E40}"/>
              </a:ext>
            </a:extLst>
          </p:cNvPr>
          <p:cNvCxnSpPr>
            <a:cxnSpLocks/>
          </p:cNvCxnSpPr>
          <p:nvPr/>
        </p:nvCxnSpPr>
        <p:spPr>
          <a:xfrm>
            <a:off x="2431774" y="305103"/>
            <a:ext cx="0" cy="373997"/>
          </a:xfrm>
          <a:prstGeom prst="line">
            <a:avLst/>
          </a:prstGeom>
          <a:ln>
            <a:solidFill>
              <a:srgbClr val="A1A3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5C82F6-8039-42D7-BD7C-8B21D29223F3}"/>
              </a:ext>
            </a:extLst>
          </p:cNvPr>
          <p:cNvSpPr/>
          <p:nvPr/>
        </p:nvSpPr>
        <p:spPr>
          <a:xfrm>
            <a:off x="816720" y="1226676"/>
            <a:ext cx="1530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84FD5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Бланки</a:t>
            </a:r>
            <a:endParaRPr lang="ru-RU" sz="2000" dirty="0">
              <a:latin typeface="TT Prosto Sans Trial Thin" panose="02000803030000020003" pitchFamily="50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B57901A-7EBF-416A-921A-C7601E9D8F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61" y="1226676"/>
            <a:ext cx="3205259" cy="45136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611D97-EC5B-4A8A-B3F1-8641972F4D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998" y="1226676"/>
            <a:ext cx="3205259" cy="451368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873C2D2-0E39-4F80-9A9B-2E63D3A7B3D5}"/>
              </a:ext>
            </a:extLst>
          </p:cNvPr>
          <p:cNvSpPr/>
          <p:nvPr/>
        </p:nvSpPr>
        <p:spPr>
          <a:xfrm>
            <a:off x="5908297" y="5922812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884FD5"/>
                </a:solidFill>
                <a:latin typeface="TT Prosto Sans Trial Thin" panose="02000803030000020003" pitchFamily="50" charset="-52"/>
                <a:cs typeface="Arial" panose="020B0604020202020204" pitchFamily="34" charset="0"/>
                <a:hlinkClick r:id="rId14"/>
              </a:rPr>
              <a:t>Скачать</a:t>
            </a:r>
            <a:endParaRPr lang="ru-RU" dirty="0">
              <a:solidFill>
                <a:srgbClr val="884FD5"/>
              </a:solidFill>
              <a:latin typeface="TT Prosto Sans Trial Thin" panose="02000803030000020003" pitchFamily="50" charset="-52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184054D-DE7C-466B-97CB-ED8AF7E98EBF}"/>
              </a:ext>
            </a:extLst>
          </p:cNvPr>
          <p:cNvSpPr/>
          <p:nvPr/>
        </p:nvSpPr>
        <p:spPr>
          <a:xfrm>
            <a:off x="9637834" y="5922812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884FD5"/>
                </a:solidFill>
                <a:latin typeface="TT Prosto Sans Trial Thin" panose="02000803030000020003" pitchFamily="50" charset="-52"/>
                <a:cs typeface="Arial" panose="020B0604020202020204" pitchFamily="34" charset="0"/>
                <a:hlinkClick r:id="rId15"/>
              </a:rPr>
              <a:t>Скачать</a:t>
            </a:r>
            <a:endParaRPr lang="ru-RU" dirty="0">
              <a:solidFill>
                <a:srgbClr val="884FD5"/>
              </a:solidFill>
              <a:latin typeface="TT Prosto Sans Trial Thin" panose="02000803030000020003" pitchFamily="50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67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2F3B93-4B79-48CA-858D-D1D16D8B8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4222"/>
            <a:ext cx="12192000" cy="861222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219AF5-B3F4-46A3-828E-5CC478B97C00}"/>
              </a:ext>
            </a:extLst>
          </p:cNvPr>
          <p:cNvSpPr/>
          <p:nvPr/>
        </p:nvSpPr>
        <p:spPr>
          <a:xfrm>
            <a:off x="996392" y="4318105"/>
            <a:ext cx="2229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Телефон</a:t>
            </a:r>
          </a:p>
          <a:p>
            <a:r>
              <a:rPr lang="ru-RU" sz="1600" dirty="0">
                <a:solidFill>
                  <a:schemeClr val="bg1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8 (800) 350-80-54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F78422-D896-4A01-A79B-F4B843348F10}"/>
              </a:ext>
            </a:extLst>
          </p:cNvPr>
          <p:cNvSpPr/>
          <p:nvPr/>
        </p:nvSpPr>
        <p:spPr>
          <a:xfrm>
            <a:off x="987726" y="3616199"/>
            <a:ext cx="1806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/>
                <a:latin typeface="TT Prosto Sans Trial Thin" panose="02000803030000020003" pitchFamily="50" charset="-52"/>
                <a:cs typeface="Arial" panose="020B0604020202020204" pitchFamily="34" charset="0"/>
              </a:rPr>
              <a:t>Контакты</a:t>
            </a:r>
            <a:endParaRPr lang="ru-RU" dirty="0">
              <a:solidFill>
                <a:schemeClr val="bg1"/>
              </a:solidFill>
              <a:latin typeface="TT Prosto Sans Trial Thin" panose="02000803030000020003" pitchFamily="50" charset="-52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3D4022C-5B28-4264-A638-27DE54FC653F}"/>
              </a:ext>
            </a:extLst>
          </p:cNvPr>
          <p:cNvSpPr/>
          <p:nvPr/>
        </p:nvSpPr>
        <p:spPr>
          <a:xfrm>
            <a:off x="987726" y="5264886"/>
            <a:ext cx="2226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Электронная почта</a:t>
            </a:r>
          </a:p>
          <a:p>
            <a:r>
              <a:rPr lang="en-US" sz="1600" dirty="0">
                <a:solidFill>
                  <a:schemeClr val="bg1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info@tera-trade.ru</a:t>
            </a:r>
            <a:endParaRPr lang="ru-RU" sz="1600" dirty="0">
              <a:solidFill>
                <a:schemeClr val="bg1"/>
              </a:solidFill>
              <a:latin typeface="TT Prosto Sans Trial Thin" panose="02000803030000020003" pitchFamily="50" charset="-52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CEF5A6-F0FC-4557-A949-BF611D6CD407}"/>
              </a:ext>
            </a:extLst>
          </p:cNvPr>
          <p:cNvSpPr/>
          <p:nvPr/>
        </p:nvSpPr>
        <p:spPr>
          <a:xfrm>
            <a:off x="3790392" y="4318104"/>
            <a:ext cx="4703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Москва. ул. Большая </a:t>
            </a:r>
            <a:r>
              <a:rPr lang="ru-RU" sz="1600" dirty="0" err="1">
                <a:solidFill>
                  <a:schemeClr val="bg1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Новодмитровская</a:t>
            </a:r>
            <a:r>
              <a:rPr lang="ru-RU" sz="1600" dirty="0">
                <a:solidFill>
                  <a:schemeClr val="bg1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, д.23 стр.3  БЦ "Z-</a:t>
            </a:r>
            <a:r>
              <a:rPr lang="ru-RU" sz="1600" dirty="0" err="1">
                <a:solidFill>
                  <a:schemeClr val="bg1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Plaza</a:t>
            </a:r>
            <a:r>
              <a:rPr lang="ru-RU" sz="1600" dirty="0">
                <a:solidFill>
                  <a:schemeClr val="bg1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"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C4DFD9-1C6B-4775-8C52-A56AA731EC75}"/>
              </a:ext>
            </a:extLst>
          </p:cNvPr>
          <p:cNvSpPr/>
          <p:nvPr/>
        </p:nvSpPr>
        <p:spPr>
          <a:xfrm>
            <a:off x="3790393" y="5246571"/>
            <a:ext cx="4429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T Prosto Sans Trial Thin" panose="02000803030000020003" pitchFamily="50" charset="-52"/>
                <a:cs typeface="Arial" panose="020B0604020202020204" pitchFamily="34" charset="0"/>
              </a:rPr>
              <a:t>Санкт-Петербург, ул. Магнитогорская, д.51, лит. С</a:t>
            </a:r>
          </a:p>
        </p:txBody>
      </p:sp>
    </p:spTree>
    <p:extLst>
      <p:ext uri="{BB962C8B-B14F-4D97-AF65-F5344CB8AC3E}">
        <p14:creationId xmlns:p14="http://schemas.microsoft.com/office/powerpoint/2010/main" val="18350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45D59B-430C-4EB5-8094-22BB6FAFF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739" y="0"/>
            <a:ext cx="4277260" cy="6858000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37A016F-C476-4690-BFB0-57FD028CB458}"/>
              </a:ext>
            </a:extLst>
          </p:cNvPr>
          <p:cNvGrpSpPr/>
          <p:nvPr/>
        </p:nvGrpSpPr>
        <p:grpSpPr>
          <a:xfrm>
            <a:off x="958606" y="403776"/>
            <a:ext cx="1141154" cy="389544"/>
            <a:chOff x="958606" y="403776"/>
            <a:chExt cx="1141154" cy="38954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1228004-5EBD-46EE-987A-BFCE0E42B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8606" y="403776"/>
              <a:ext cx="335608" cy="389544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1C6B90D6-FF29-4E7F-A79D-E7289EEB9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59444" y="487422"/>
              <a:ext cx="180892" cy="223257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EBC7F15-34E0-45F1-8C14-E51C79F93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46942" y="488239"/>
              <a:ext cx="155402" cy="22061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85EB6CA-CD49-4532-87D2-AEC008C9C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715557" y="491203"/>
              <a:ext cx="181722" cy="223259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EF23DC6-DE7D-48F7-8506-0554E4927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900653" y="490822"/>
              <a:ext cx="199107" cy="223640"/>
            </a:xfrm>
            <a:prstGeom prst="rect">
              <a:avLst/>
            </a:prstGeom>
          </p:spPr>
        </p:pic>
      </p:grp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CE77D8B-336C-4654-BE2C-13C148769844}"/>
              </a:ext>
            </a:extLst>
          </p:cNvPr>
          <p:cNvCxnSpPr>
            <a:cxnSpLocks/>
          </p:cNvCxnSpPr>
          <p:nvPr/>
        </p:nvCxnSpPr>
        <p:spPr>
          <a:xfrm>
            <a:off x="2471531" y="419323"/>
            <a:ext cx="0" cy="373997"/>
          </a:xfrm>
          <a:prstGeom prst="line">
            <a:avLst/>
          </a:prstGeom>
          <a:ln>
            <a:solidFill>
              <a:srgbClr val="A1A3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8623C05-39DF-421F-8D40-700B25EDCB84}"/>
              </a:ext>
            </a:extLst>
          </p:cNvPr>
          <p:cNvSpPr/>
          <p:nvPr/>
        </p:nvSpPr>
        <p:spPr>
          <a:xfrm>
            <a:off x="2712748" y="376982"/>
            <a:ext cx="3876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A1A3DB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01. Позиционирование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DCFAB82-CB9B-4C8A-82AE-B4C65D87D3C0}"/>
              </a:ext>
            </a:extLst>
          </p:cNvPr>
          <p:cNvSpPr/>
          <p:nvPr/>
        </p:nvSpPr>
        <p:spPr>
          <a:xfrm>
            <a:off x="843016" y="1616234"/>
            <a:ext cx="4698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84FD5"/>
                </a:solidFill>
                <a:effectLst/>
                <a:latin typeface="TT Prosto Sans Trial" panose="02000503040000020003" pitchFamily="50" charset="-52"/>
                <a:cs typeface="Arial" panose="020B0604020202020204" pitchFamily="34" charset="0"/>
              </a:rPr>
              <a:t>TERA IT </a:t>
            </a:r>
            <a:r>
              <a:rPr lang="ru-RU" b="1" dirty="0" err="1">
                <a:solidFill>
                  <a:srgbClr val="884FD5"/>
                </a:solidFill>
                <a:effectLst/>
                <a:latin typeface="TT Prosto Sans Trial" panose="02000503040000020003" pitchFamily="50" charset="-52"/>
                <a:cs typeface="Arial" panose="020B0604020202020204" pitchFamily="34" charset="0"/>
              </a:rPr>
              <a:t>Distributor</a:t>
            </a:r>
            <a:r>
              <a:rPr lang="ru-RU" b="1" dirty="0">
                <a:solidFill>
                  <a:srgbClr val="884FD5"/>
                </a:solidFill>
                <a:effectLst/>
                <a:latin typeface="TT Prosto Sans Trial" panose="02000503040000020003" pitchFamily="50" charset="-52"/>
                <a:cs typeface="Arial" panose="020B0604020202020204" pitchFamily="34" charset="0"/>
              </a:rPr>
              <a:t> - </a:t>
            </a:r>
            <a:r>
              <a:rPr lang="ru-RU" dirty="0">
                <a:solidFill>
                  <a:srgbClr val="884FD5"/>
                </a:solidFill>
                <a:effectLst/>
                <a:latin typeface="TT Prosto Sans Trial" panose="02000503040000020003" pitchFamily="50" charset="-52"/>
                <a:cs typeface="Arial" panose="020B0604020202020204" pitchFamily="34" charset="0"/>
              </a:rPr>
              <a:t>дистрибьютор</a:t>
            </a:r>
            <a:r>
              <a:rPr lang="ru-RU" b="1" dirty="0">
                <a:solidFill>
                  <a:srgbClr val="884FD5"/>
                </a:solidFill>
                <a:effectLst/>
                <a:latin typeface="TT Prosto Sans Trial" panose="02000503040000020003" pitchFamily="50" charset="-52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884FD5"/>
                </a:solidFill>
                <a:effectLst/>
                <a:latin typeface="TT Prosto Sans Trial" panose="02000503040000020003" pitchFamily="50" charset="-52"/>
                <a:cs typeface="Arial" panose="020B0604020202020204" pitchFamily="34" charset="0"/>
              </a:rPr>
              <a:t>ИТ-оборудования для бизнеса</a:t>
            </a:r>
            <a:endParaRPr lang="ru-RU" dirty="0">
              <a:solidFill>
                <a:srgbClr val="884FD5"/>
              </a:solidFill>
              <a:latin typeface="TT Prosto Sans Trial" panose="02000503040000020003" pitchFamily="50" charset="-52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7D5F842-F0F0-459F-B06C-D47A3F8DE381}"/>
              </a:ext>
            </a:extLst>
          </p:cNvPr>
          <p:cNvSpPr/>
          <p:nvPr/>
        </p:nvSpPr>
        <p:spPr>
          <a:xfrm>
            <a:off x="834666" y="23381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A97FE1"/>
                </a:solidFill>
                <a:effectLst/>
                <a:latin typeface="TT Prosto Sans Trial Thin" panose="02000803030000020003" pitchFamily="50" charset="-52"/>
              </a:rPr>
              <a:t>Поставляем надежное IT-оборудование</a:t>
            </a:r>
            <a:br>
              <a:rPr lang="ru-RU" dirty="0">
                <a:solidFill>
                  <a:srgbClr val="A97FE1"/>
                </a:solidFill>
                <a:effectLst/>
                <a:latin typeface="TT Prosto Sans Trial Thin" panose="02000803030000020003" pitchFamily="50" charset="-52"/>
              </a:rPr>
            </a:br>
            <a:r>
              <a:rPr lang="ru-RU" dirty="0">
                <a:solidFill>
                  <a:srgbClr val="A97FE1"/>
                </a:solidFill>
                <a:effectLst/>
                <a:latin typeface="TT Prosto Sans Trial Thin" panose="02000803030000020003" pitchFamily="50" charset="-52"/>
              </a:rPr>
              <a:t>в срок, развивая долгосрочное партнёрство</a:t>
            </a:r>
            <a:br>
              <a:rPr lang="ru-RU" dirty="0">
                <a:solidFill>
                  <a:srgbClr val="A97FE1"/>
                </a:solidFill>
                <a:effectLst/>
                <a:latin typeface="TT Prosto Sans Trial Thin" panose="02000803030000020003" pitchFamily="50" charset="-52"/>
              </a:rPr>
            </a:br>
            <a:r>
              <a:rPr lang="ru-RU" dirty="0">
                <a:solidFill>
                  <a:srgbClr val="A97FE1"/>
                </a:solidFill>
                <a:effectLst/>
                <a:latin typeface="TT Prosto Sans Trial Thin" panose="02000803030000020003" pitchFamily="50" charset="-52"/>
              </a:rPr>
              <a:t>на выгодных условиях</a:t>
            </a:r>
            <a:endParaRPr lang="ru-RU" dirty="0">
              <a:solidFill>
                <a:srgbClr val="A97FE1"/>
              </a:solidFill>
              <a:latin typeface="TT Prosto Sans Trial Thin" panose="02000803030000020003" pitchFamily="50" charset="-52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6C02E3C-4309-4EF3-9F72-E540060CB12B}"/>
              </a:ext>
            </a:extLst>
          </p:cNvPr>
          <p:cNvSpPr/>
          <p:nvPr/>
        </p:nvSpPr>
        <p:spPr>
          <a:xfrm>
            <a:off x="830561" y="3404202"/>
            <a:ext cx="15150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884FD5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Миссия</a:t>
            </a:r>
            <a:endParaRPr lang="ru-RU" sz="2200" dirty="0">
              <a:solidFill>
                <a:srgbClr val="884FD5"/>
              </a:solidFill>
              <a:latin typeface="TT Prosto Sans Trial" panose="02000503040000020003" pitchFamily="50" charset="-52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10303E4-4D62-476A-A95D-EA3D423C2896}"/>
              </a:ext>
            </a:extLst>
          </p:cNvPr>
          <p:cNvSpPr/>
          <p:nvPr/>
        </p:nvSpPr>
        <p:spPr>
          <a:xfrm>
            <a:off x="843016" y="376443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A97FE1"/>
                </a:solidFill>
                <a:latin typeface="TT Prosto Sans Trial Thin" panose="02000803030000020003" pitchFamily="50" charset="-52"/>
              </a:rPr>
              <a:t>Обеспечивать бизнес надежными ИТ-решениями, объединяя проверенные технологии и индивидуальный подход. Мы помогаем компаниям уверенно двигаться вперёд, предлагая только</a:t>
            </a:r>
            <a:r>
              <a:rPr lang="en-US" dirty="0">
                <a:solidFill>
                  <a:srgbClr val="A97FE1"/>
                </a:solidFill>
                <a:latin typeface="TT Prosto Sans Trial Thin" panose="02000803030000020003" pitchFamily="50" charset="-52"/>
              </a:rPr>
              <a:t> </a:t>
            </a:r>
            <a:r>
              <a:rPr lang="ru-RU" dirty="0">
                <a:solidFill>
                  <a:srgbClr val="A97FE1"/>
                </a:solidFill>
                <a:latin typeface="TT Prosto Sans Trial Thin" panose="02000803030000020003" pitchFamily="50" charset="-52"/>
              </a:rPr>
              <a:t>те решения, на которые можно опереться сегодня и завтра.</a:t>
            </a:r>
            <a:endParaRPr lang="ru-RU" dirty="0">
              <a:solidFill>
                <a:srgbClr val="A97FE1"/>
              </a:solidFill>
              <a:latin typeface="TT Prosto Sans Trial Thin" panose="02000803030000020003" pitchFamily="50" charset="-52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970A65D-A2B6-4E1A-9002-783CBAD088BB}"/>
              </a:ext>
            </a:extLst>
          </p:cNvPr>
          <p:cNvSpPr/>
          <p:nvPr/>
        </p:nvSpPr>
        <p:spPr>
          <a:xfrm>
            <a:off x="8087586" y="1456320"/>
            <a:ext cx="16825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/>
                <a:latin typeface="TT Prosto Sans Trial" panose="02000503040000020003" pitchFamily="50" charset="-52"/>
                <a:cs typeface="Arial" panose="020B0604020202020204" pitchFamily="34" charset="0"/>
              </a:rPr>
              <a:t>Слоган</a:t>
            </a:r>
            <a:endParaRPr lang="ru-RU" sz="2000" dirty="0">
              <a:solidFill>
                <a:schemeClr val="bg1"/>
              </a:solidFill>
              <a:latin typeface="TT Prosto Sans Trial" panose="02000503040000020003" pitchFamily="50" charset="-52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EB3ACC0-D6F7-4C2E-8A72-EC4BB403CCC3}"/>
              </a:ext>
            </a:extLst>
          </p:cNvPr>
          <p:cNvSpPr/>
          <p:nvPr/>
        </p:nvSpPr>
        <p:spPr>
          <a:xfrm>
            <a:off x="8092655" y="1939399"/>
            <a:ext cx="3213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Правильный курс</a:t>
            </a:r>
          </a:p>
          <a:p>
            <a:r>
              <a:rPr lang="ru-RU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к технологичному будущему</a:t>
            </a:r>
            <a:endParaRPr lang="ru-RU" dirty="0">
              <a:solidFill>
                <a:schemeClr val="bg1"/>
              </a:solidFill>
              <a:latin typeface="TT Prosto Sans Trial Thin" panose="02000803030000020003" pitchFamily="50" charset="-52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2CEC993-2028-4FAA-9AAF-E382A72CAB2E}"/>
              </a:ext>
            </a:extLst>
          </p:cNvPr>
          <p:cNvSpPr/>
          <p:nvPr/>
        </p:nvSpPr>
        <p:spPr>
          <a:xfrm>
            <a:off x="8102988" y="3057892"/>
            <a:ext cx="43967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/>
                <a:latin typeface="TT Prosto Sans Trial" panose="02000503040000020003" pitchFamily="50" charset="-52"/>
                <a:cs typeface="Arial" panose="020B0604020202020204" pitchFamily="34" charset="0"/>
              </a:rPr>
              <a:t>5 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TT Prosto Sans Trial" panose="02000503040000020003" pitchFamily="50" charset="-52"/>
                <a:cs typeface="Arial" panose="020B0604020202020204" pitchFamily="34" charset="0"/>
              </a:rPr>
              <a:t>суперкачеств</a:t>
            </a:r>
            <a:r>
              <a:rPr lang="ru-RU" sz="2000" b="1" dirty="0">
                <a:solidFill>
                  <a:schemeClr val="bg1"/>
                </a:solidFill>
                <a:effectLst/>
                <a:latin typeface="TT Prosto Sans Trial" panose="02000503040000020003" pitchFamily="50" charset="-52"/>
                <a:cs typeface="Arial" panose="020B0604020202020204" pitchFamily="34" charset="0"/>
              </a:rPr>
              <a:t> компании</a:t>
            </a:r>
            <a:endParaRPr lang="ru-RU" sz="2000" dirty="0">
              <a:solidFill>
                <a:schemeClr val="bg1"/>
              </a:solidFill>
              <a:latin typeface="TT Prosto Sans Trial" panose="02000503040000020003" pitchFamily="50" charset="-52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431B0C8-FCC6-4EAF-A4B5-8B9BA9ED6564}"/>
              </a:ext>
            </a:extLst>
          </p:cNvPr>
          <p:cNvCxnSpPr/>
          <p:nvPr/>
        </p:nvCxnSpPr>
        <p:spPr>
          <a:xfrm>
            <a:off x="523019" y="938111"/>
            <a:ext cx="1082371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B558541-FDC7-478E-997A-BE8D5C50E44D}"/>
              </a:ext>
            </a:extLst>
          </p:cNvPr>
          <p:cNvSpPr/>
          <p:nvPr/>
        </p:nvSpPr>
        <p:spPr>
          <a:xfrm>
            <a:off x="8108609" y="3653165"/>
            <a:ext cx="215475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Скорость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Качество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Компетенции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Гарантия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Сервис</a:t>
            </a:r>
            <a:endParaRPr lang="ru-RU" dirty="0">
              <a:solidFill>
                <a:schemeClr val="bg1"/>
              </a:solidFill>
              <a:latin typeface="TT Prosto Sans Trial Thin" panose="02000803030000020003" pitchFamily="50" charset="-52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4BF68DE-4920-4969-A502-F42C1B6AB292}"/>
              </a:ext>
            </a:extLst>
          </p:cNvPr>
          <p:cNvSpPr/>
          <p:nvPr/>
        </p:nvSpPr>
        <p:spPr>
          <a:xfrm>
            <a:off x="843016" y="6020133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A1A3DB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Страница 1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8D2B91F1-49AB-4976-9C43-B33E9CCEBA91}"/>
              </a:ext>
            </a:extLst>
          </p:cNvPr>
          <p:cNvCxnSpPr/>
          <p:nvPr/>
        </p:nvCxnSpPr>
        <p:spPr>
          <a:xfrm>
            <a:off x="482917" y="5920929"/>
            <a:ext cx="1082371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18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5C6D4A4-CD0C-4637-9C16-ADD71CC1987B}"/>
              </a:ext>
            </a:extLst>
          </p:cNvPr>
          <p:cNvGrpSpPr/>
          <p:nvPr/>
        </p:nvGrpSpPr>
        <p:grpSpPr>
          <a:xfrm>
            <a:off x="729247" y="398342"/>
            <a:ext cx="1141154" cy="389544"/>
            <a:chOff x="958606" y="403776"/>
            <a:chExt cx="1141154" cy="389544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0A184EAE-FECD-4263-AEF7-4F24D61BE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8606" y="403776"/>
              <a:ext cx="335608" cy="389544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E771E86-EBB9-41FA-A61A-8AF12B22C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59444" y="487422"/>
              <a:ext cx="180892" cy="223257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E908898-8768-4221-AF0E-0354941E7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46942" y="488239"/>
              <a:ext cx="155402" cy="22061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5E1521DF-35C9-4548-B1D3-70DF9EF0A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15557" y="491203"/>
              <a:ext cx="181722" cy="223259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7EEFAA5-552C-47C9-8D98-374678349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00653" y="490822"/>
              <a:ext cx="199107" cy="223640"/>
            </a:xfrm>
            <a:prstGeom prst="rect">
              <a:avLst/>
            </a:prstGeom>
          </p:spPr>
        </p:pic>
      </p:grp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72F6871-0221-495D-BA46-4458767BBC24}"/>
              </a:ext>
            </a:extLst>
          </p:cNvPr>
          <p:cNvCxnSpPr>
            <a:cxnSpLocks/>
          </p:cNvCxnSpPr>
          <p:nvPr/>
        </p:nvCxnSpPr>
        <p:spPr>
          <a:xfrm>
            <a:off x="2242172" y="413889"/>
            <a:ext cx="0" cy="373997"/>
          </a:xfrm>
          <a:prstGeom prst="line">
            <a:avLst/>
          </a:prstGeom>
          <a:ln>
            <a:solidFill>
              <a:srgbClr val="A1A3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9C6670-92E9-4E37-BDE5-BCD63262FC1F}"/>
              </a:ext>
            </a:extLst>
          </p:cNvPr>
          <p:cNvSpPr/>
          <p:nvPr/>
        </p:nvSpPr>
        <p:spPr>
          <a:xfrm>
            <a:off x="2483388" y="371548"/>
            <a:ext cx="5225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A1A3DB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02</a:t>
            </a:r>
            <a:r>
              <a:rPr lang="ru-RU" sz="2400" dirty="0">
                <a:solidFill>
                  <a:srgbClr val="A1A3DB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. </a:t>
            </a:r>
            <a:r>
              <a:rPr lang="ru-RU" sz="2000" dirty="0">
                <a:solidFill>
                  <a:srgbClr val="A1A3DB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Правила</a:t>
            </a:r>
            <a:r>
              <a:rPr lang="ru-RU" sz="2400" dirty="0">
                <a:solidFill>
                  <a:srgbClr val="A1A3DB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 написания бренда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D51863-6EDD-4FC8-8EA9-EF70F64FA7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970" y="-1"/>
            <a:ext cx="4094030" cy="685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2BDB4D7-2A9F-4F31-8CC7-09F02055F93C}"/>
              </a:ext>
            </a:extLst>
          </p:cNvPr>
          <p:cNvSpPr/>
          <p:nvPr/>
        </p:nvSpPr>
        <p:spPr>
          <a:xfrm>
            <a:off x="8212844" y="1274204"/>
            <a:ext cx="2800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/>
                <a:latin typeface="TT Prosto Sans Trial" panose="02000503040000020003" pitchFamily="50" charset="-52"/>
                <a:cs typeface="Arial" panose="020B0604020202020204" pitchFamily="34" charset="0"/>
              </a:rPr>
              <a:t>Полное название:</a:t>
            </a:r>
            <a:endParaRPr lang="ru-RU" sz="2000" dirty="0">
              <a:solidFill>
                <a:schemeClr val="bg1"/>
              </a:solidFill>
              <a:latin typeface="TT Prosto Sans Trial" panose="02000503040000020003" pitchFamily="50" charset="-52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6BF76E5-1BA4-4AFC-9681-B6E622D1D760}"/>
              </a:ext>
            </a:extLst>
          </p:cNvPr>
          <p:cNvSpPr/>
          <p:nvPr/>
        </p:nvSpPr>
        <p:spPr>
          <a:xfrm>
            <a:off x="8212844" y="1876224"/>
            <a:ext cx="40940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«ТЕРА ИТ» (рус.)</a:t>
            </a:r>
            <a:r>
              <a:rPr lang="en-US" sz="1600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или «TERA IT» (англ.),</a:t>
            </a:r>
            <a:r>
              <a:rPr lang="en-US" sz="1600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слово «Дистрибьютор»/«</a:t>
            </a:r>
            <a:r>
              <a:rPr lang="ru-RU" sz="1600" dirty="0" err="1">
                <a:solidFill>
                  <a:schemeClr val="bg1"/>
                </a:solidFill>
                <a:latin typeface="TT Prosto Sans Trial Thin" panose="02000803030000020003" pitchFamily="50" charset="-52"/>
              </a:rPr>
              <a:t>Distributor</a:t>
            </a:r>
            <a:r>
              <a:rPr lang="ru-RU" sz="1600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» — с заглавной буквы, остальное строчными (допустимо все заглавными).</a:t>
            </a:r>
          </a:p>
          <a:p>
            <a:endParaRPr lang="ru-RU" sz="1600" dirty="0">
              <a:solidFill>
                <a:schemeClr val="bg1"/>
              </a:solidFill>
              <a:latin typeface="TT Prosto Sans Trial Thin" panose="02000803030000020003" pitchFamily="50" charset="-52"/>
            </a:endParaRPr>
          </a:p>
          <a:p>
            <a:endParaRPr lang="ru-RU" sz="1600" dirty="0">
              <a:solidFill>
                <a:schemeClr val="bg1"/>
              </a:solidFill>
              <a:latin typeface="TT Prosto Sans Trial Thin" panose="02000803030000020003" pitchFamily="50" charset="-52"/>
            </a:endParaRPr>
          </a:p>
          <a:p>
            <a:r>
              <a:rPr lang="ru-RU" sz="1600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Если </a:t>
            </a:r>
            <a:r>
              <a:rPr lang="ru-RU" sz="1600" dirty="0" err="1">
                <a:solidFill>
                  <a:schemeClr val="bg1"/>
                </a:solidFill>
                <a:latin typeface="TT Prosto Sans Trial Thin" panose="02000803030000020003" pitchFamily="50" charset="-52"/>
              </a:rPr>
              <a:t>названиене</a:t>
            </a:r>
            <a:r>
              <a:rPr lang="ru-RU" sz="1600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 помещается, используйте сокращение:  «ТЕРА» или «TERA». Название должно быть либо полностью на русском, либо полностью на английском.</a:t>
            </a:r>
            <a:endParaRPr lang="ru-RU" sz="1600" dirty="0">
              <a:solidFill>
                <a:schemeClr val="bg1"/>
              </a:solidFill>
              <a:latin typeface="TT Prosto Sans Trial Thin" panose="02000803030000020003" pitchFamily="50" charset="-52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0D6EECF-0141-46BF-B9D9-F19A64824EC4}"/>
              </a:ext>
            </a:extLst>
          </p:cNvPr>
          <p:cNvCxnSpPr/>
          <p:nvPr/>
        </p:nvCxnSpPr>
        <p:spPr>
          <a:xfrm>
            <a:off x="523019" y="938111"/>
            <a:ext cx="1082371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121A7E-2D90-4B25-89C3-048FA20ECE67}"/>
              </a:ext>
            </a:extLst>
          </p:cNvPr>
          <p:cNvSpPr/>
          <p:nvPr/>
        </p:nvSpPr>
        <p:spPr>
          <a:xfrm>
            <a:off x="523019" y="1946299"/>
            <a:ext cx="3446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84FD5"/>
                </a:solidFill>
                <a:effectLst/>
                <a:latin typeface="TT Prosto Sans Trial" panose="02000503040000020003" pitchFamily="50" charset="-52"/>
                <a:cs typeface="Arial" panose="020B0604020202020204" pitchFamily="34" charset="0"/>
              </a:rPr>
              <a:t>Правильное написание</a:t>
            </a:r>
            <a:endParaRPr lang="ru-RU" dirty="0">
              <a:solidFill>
                <a:srgbClr val="884FD5"/>
              </a:solidFill>
              <a:latin typeface="TT Prosto Sans Trial" panose="02000503040000020003" pitchFamily="50" charset="-52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E1D6849-8EAB-4989-9F0C-B2A811E59130}"/>
              </a:ext>
            </a:extLst>
          </p:cNvPr>
          <p:cNvSpPr/>
          <p:nvPr/>
        </p:nvSpPr>
        <p:spPr>
          <a:xfrm>
            <a:off x="523019" y="2511461"/>
            <a:ext cx="38374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A97FE1"/>
                </a:solidFill>
                <a:latin typeface="TT Prosto Sans Trial Thin" panose="02000803030000020003" pitchFamily="50" charset="-52"/>
              </a:rPr>
              <a:t>TERA IT </a:t>
            </a:r>
            <a:r>
              <a:rPr lang="en-US" dirty="0" err="1">
                <a:solidFill>
                  <a:srgbClr val="A97FE1"/>
                </a:solidFill>
                <a:latin typeface="TT Prosto Sans Trial Thin" panose="02000803030000020003" pitchFamily="50" charset="-52"/>
              </a:rPr>
              <a:t>Distribitor</a:t>
            </a:r>
            <a:endParaRPr lang="ru-RU" dirty="0">
              <a:solidFill>
                <a:srgbClr val="A97FE1"/>
              </a:solidFill>
              <a:latin typeface="TT Prosto Sans Trial Thin" panose="02000803030000020003" pitchFamily="50" charset="-52"/>
              <a:cs typeface="Arial" panose="020B0604020202020204" pitchFamily="34" charset="0"/>
            </a:endParaRPr>
          </a:p>
          <a:p>
            <a:pPr marL="342900" indent="-342900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A97FE1"/>
                </a:solidFill>
                <a:latin typeface="TT Prosto Sans Trial Thin" panose="02000803030000020003" pitchFamily="50" charset="-52"/>
              </a:rPr>
              <a:t>TERA IT DISTRIBUTOR</a:t>
            </a:r>
            <a:endParaRPr lang="ru-RU" dirty="0">
              <a:solidFill>
                <a:srgbClr val="A97FE1"/>
              </a:solidFill>
              <a:latin typeface="TT Prosto Sans Trial Thin" panose="02000803030000020003" pitchFamily="50" charset="-52"/>
              <a:cs typeface="Arial" panose="020B0604020202020204" pitchFamily="34" charset="0"/>
            </a:endParaRPr>
          </a:p>
          <a:p>
            <a:pPr marL="342900" indent="-342900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A97FE1"/>
                </a:solidFill>
                <a:latin typeface="TT Prosto Sans Trial Thin" panose="02000803030000020003" pitchFamily="50" charset="-52"/>
              </a:rPr>
              <a:t>TERA</a:t>
            </a:r>
            <a:endParaRPr lang="ru-RU" dirty="0">
              <a:solidFill>
                <a:srgbClr val="A97FE1"/>
              </a:solidFill>
              <a:latin typeface="TT Prosto Sans Trial Thin" panose="02000803030000020003" pitchFamily="50" charset="-52"/>
            </a:endParaRPr>
          </a:p>
          <a:p>
            <a:pPr marL="342900" indent="-342900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A97FE1"/>
                </a:solidFill>
                <a:latin typeface="TT Prosto Sans Trial Thin" panose="02000803030000020003" pitchFamily="50" charset="-52"/>
              </a:rPr>
              <a:t>ТЕРА ИТ Дистрибьютор</a:t>
            </a:r>
            <a:endParaRPr lang="ru-RU" dirty="0">
              <a:solidFill>
                <a:srgbClr val="A97FE1"/>
              </a:solidFill>
              <a:latin typeface="TT Prosto Sans Trial Thin" panose="02000803030000020003" pitchFamily="50" charset="-52"/>
              <a:cs typeface="Arial" panose="020B0604020202020204" pitchFamily="34" charset="0"/>
            </a:endParaRPr>
          </a:p>
          <a:p>
            <a:pPr marL="342900" indent="-342900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A97FE1"/>
                </a:solidFill>
                <a:latin typeface="TT Prosto Sans Trial Thin" panose="02000803030000020003" pitchFamily="50" charset="-52"/>
              </a:rPr>
              <a:t>ТЕРА ИТ ДИСТРИБЬЮТОР</a:t>
            </a:r>
            <a:endParaRPr lang="ru-RU" dirty="0">
              <a:solidFill>
                <a:srgbClr val="A97FE1"/>
              </a:solidFill>
              <a:latin typeface="TT Prosto Sans Trial Thin" panose="02000803030000020003" pitchFamily="50" charset="-52"/>
              <a:cs typeface="Arial" panose="020B0604020202020204" pitchFamily="34" charset="0"/>
            </a:endParaRPr>
          </a:p>
          <a:p>
            <a:pPr marL="342900" indent="-342900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A97FE1"/>
                </a:solidFill>
                <a:latin typeface="TT Prosto Sans Trial Thin" panose="02000803030000020003" pitchFamily="50" charset="-52"/>
              </a:rPr>
              <a:t>ТЕРА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6306036-C104-4549-B179-3D95FEE0D8E5}"/>
              </a:ext>
            </a:extLst>
          </p:cNvPr>
          <p:cNvSpPr/>
          <p:nvPr/>
        </p:nvSpPr>
        <p:spPr>
          <a:xfrm>
            <a:off x="4243736" y="1951057"/>
            <a:ext cx="2354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84FD5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Не правильное</a:t>
            </a:r>
            <a:endParaRPr lang="ru-RU" dirty="0">
              <a:solidFill>
                <a:srgbClr val="884FD5"/>
              </a:solidFill>
              <a:latin typeface="TT Prosto Sans Trial" panose="02000503040000020003" pitchFamily="50" charset="-52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E7F53AC-361C-46E7-98A3-D2AA6E3AEEA1}"/>
              </a:ext>
            </a:extLst>
          </p:cNvPr>
          <p:cNvSpPr/>
          <p:nvPr/>
        </p:nvSpPr>
        <p:spPr>
          <a:xfrm>
            <a:off x="4243736" y="2551837"/>
            <a:ext cx="3739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A97FE1"/>
                </a:solidFill>
                <a:latin typeface="TT Prosto Sans Trial Thin" panose="02000803030000020003" pitchFamily="50" charset="-52"/>
              </a:rPr>
              <a:t>Tera It Distributor</a:t>
            </a:r>
            <a:endParaRPr lang="ru-RU" dirty="0">
              <a:solidFill>
                <a:srgbClr val="A97FE1"/>
              </a:solidFill>
              <a:latin typeface="TT Prosto Sans Trial Thin" panose="02000803030000020003" pitchFamily="50" charset="-52"/>
            </a:endParaRPr>
          </a:p>
          <a:p>
            <a:pPr marL="342900" indent="-34290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A97FE1"/>
                </a:solidFill>
                <a:latin typeface="TT Prosto Sans Trial Thin" panose="02000803030000020003" pitchFamily="50" charset="-52"/>
              </a:rPr>
              <a:t>Tera it distributor</a:t>
            </a:r>
            <a:endParaRPr lang="ru-RU" dirty="0">
              <a:solidFill>
                <a:srgbClr val="A97FE1"/>
              </a:solidFill>
              <a:latin typeface="TT Prosto Sans Trial Thin" panose="02000803030000020003" pitchFamily="50" charset="-52"/>
            </a:endParaRPr>
          </a:p>
          <a:p>
            <a:pPr marL="342900" indent="-34290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A97FE1"/>
                </a:solidFill>
                <a:latin typeface="TT Prosto Sans Trial Thin" panose="02000803030000020003" pitchFamily="50" charset="-52"/>
              </a:rPr>
              <a:t>TERA it distributor</a:t>
            </a:r>
            <a:endParaRPr lang="ru-RU" dirty="0">
              <a:solidFill>
                <a:srgbClr val="A97FE1"/>
              </a:solidFill>
              <a:latin typeface="TT Prosto Sans Trial Thin" panose="02000803030000020003" pitchFamily="50" charset="-52"/>
            </a:endParaRPr>
          </a:p>
          <a:p>
            <a:pPr marL="342900" indent="-34290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A97FE1"/>
                </a:solidFill>
                <a:latin typeface="TT Prosto Sans Trial Thin" panose="02000803030000020003" pitchFamily="50" charset="-52"/>
              </a:rPr>
              <a:t>ТЕРА </a:t>
            </a:r>
            <a:r>
              <a:rPr lang="en-US" dirty="0">
                <a:solidFill>
                  <a:srgbClr val="A97FE1"/>
                </a:solidFill>
                <a:latin typeface="TT Prosto Sans Trial Thin" panose="02000803030000020003" pitchFamily="50" charset="-52"/>
              </a:rPr>
              <a:t>IT </a:t>
            </a:r>
            <a:r>
              <a:rPr lang="ru-RU" dirty="0">
                <a:solidFill>
                  <a:srgbClr val="A97FE1"/>
                </a:solidFill>
                <a:latin typeface="TT Prosto Sans Trial Thin" panose="02000803030000020003" pitchFamily="50" charset="-52"/>
              </a:rPr>
              <a:t>Дистрибьютор</a:t>
            </a:r>
          </a:p>
          <a:p>
            <a:pPr marL="342900" indent="-34290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A97FE1"/>
                </a:solidFill>
                <a:latin typeface="TT Prosto Sans Trial Thin" panose="02000803030000020003" pitchFamily="50" charset="-52"/>
              </a:rPr>
              <a:t>ТЕРА </a:t>
            </a:r>
            <a:r>
              <a:rPr lang="en-US" dirty="0">
                <a:solidFill>
                  <a:srgbClr val="A97FE1"/>
                </a:solidFill>
                <a:latin typeface="TT Prosto Sans Trial Thin" panose="02000803030000020003" pitchFamily="50" charset="-52"/>
              </a:rPr>
              <a:t>IT </a:t>
            </a:r>
            <a:r>
              <a:rPr lang="ru-RU" dirty="0">
                <a:solidFill>
                  <a:srgbClr val="A97FE1"/>
                </a:solidFill>
                <a:latin typeface="TT Prosto Sans Trial Thin" panose="02000803030000020003" pitchFamily="50" charset="-52"/>
              </a:rPr>
              <a:t>ДИСТРИБЬЮТОР</a:t>
            </a:r>
          </a:p>
          <a:p>
            <a:pPr marL="342900" indent="-34290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A97FE1"/>
                </a:solidFill>
                <a:latin typeface="TT Prosto Sans Trial Thin" panose="02000803030000020003" pitchFamily="50" charset="-52"/>
              </a:rPr>
              <a:t>TERA IT Distributor</a:t>
            </a:r>
            <a:endParaRPr lang="ru-RU" dirty="0">
              <a:solidFill>
                <a:srgbClr val="A97FE1"/>
              </a:solidFill>
              <a:latin typeface="TT Prosto Sans Trial Thin" panose="02000803030000020003" pitchFamily="50" charset="-52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4AE95841-5FE6-4022-B406-54CA53A97881}"/>
              </a:ext>
            </a:extLst>
          </p:cNvPr>
          <p:cNvCxnSpPr/>
          <p:nvPr/>
        </p:nvCxnSpPr>
        <p:spPr>
          <a:xfrm>
            <a:off x="523019" y="6139588"/>
            <a:ext cx="1082371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E7F5DF6-005C-469F-8990-6AE664ED111F}"/>
              </a:ext>
            </a:extLst>
          </p:cNvPr>
          <p:cNvSpPr/>
          <p:nvPr/>
        </p:nvSpPr>
        <p:spPr>
          <a:xfrm>
            <a:off x="587183" y="6090326"/>
            <a:ext cx="1869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A1A3DB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Страница 2</a:t>
            </a:r>
          </a:p>
        </p:txBody>
      </p:sp>
    </p:spTree>
    <p:extLst>
      <p:ext uri="{BB962C8B-B14F-4D97-AF65-F5344CB8AC3E}">
        <p14:creationId xmlns:p14="http://schemas.microsoft.com/office/powerpoint/2010/main" val="1692111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1E884CC-7F55-40D1-81B9-D1DDABEEF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88" y="0"/>
            <a:ext cx="4974896" cy="6858000"/>
          </a:xfrm>
          <a:prstGeom prst="rect">
            <a:avLst/>
          </a:prstGeom>
        </p:spPr>
      </p:pic>
      <p:pic>
        <p:nvPicPr>
          <p:cNvPr id="178" name="Рисунок 177">
            <a:extLst>
              <a:ext uri="{FF2B5EF4-FFF2-40B4-BE49-F238E27FC236}">
                <a16:creationId xmlns:a16="http://schemas.microsoft.com/office/drawing/2014/main" id="{9B52075C-D806-41D7-9018-E0BA69640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62" y="4543811"/>
            <a:ext cx="438932" cy="438932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:a16="http://schemas.microsoft.com/office/drawing/2014/main" id="{63943ED3-A52A-4AFC-B856-1064AA230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122" y="4543811"/>
            <a:ext cx="438932" cy="438932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:a16="http://schemas.microsoft.com/office/drawing/2014/main" id="{1FEBD27B-919D-48C3-82D7-2368FF4D4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653" y="4543811"/>
            <a:ext cx="438932" cy="438932"/>
          </a:xfrm>
          <a:prstGeom prst="rect">
            <a:avLst/>
          </a:prstGeom>
        </p:spPr>
      </p:pic>
      <p:pic>
        <p:nvPicPr>
          <p:cNvPr id="181" name="Рисунок 180">
            <a:extLst>
              <a:ext uri="{FF2B5EF4-FFF2-40B4-BE49-F238E27FC236}">
                <a16:creationId xmlns:a16="http://schemas.microsoft.com/office/drawing/2014/main" id="{02FD5C7D-97F9-4982-8D6D-3EE6962CC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858" y="4543811"/>
            <a:ext cx="438932" cy="438932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6F4129FD-B939-475C-95FE-4AA98ECCD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110" y="4543811"/>
            <a:ext cx="438932" cy="438932"/>
          </a:xfrm>
          <a:prstGeom prst="rect">
            <a:avLst/>
          </a:prstGeom>
        </p:spPr>
      </p:pic>
      <p:pic>
        <p:nvPicPr>
          <p:cNvPr id="194" name="Рисунок 193">
            <a:extLst>
              <a:ext uri="{FF2B5EF4-FFF2-40B4-BE49-F238E27FC236}">
                <a16:creationId xmlns:a16="http://schemas.microsoft.com/office/drawing/2014/main" id="{7BEDC28B-0547-47A4-9803-0BEC25CD4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62" y="4971022"/>
            <a:ext cx="438932" cy="438932"/>
          </a:xfrm>
          <a:prstGeom prst="rect">
            <a:avLst/>
          </a:prstGeom>
        </p:spPr>
      </p:pic>
      <p:pic>
        <p:nvPicPr>
          <p:cNvPr id="195" name="Рисунок 194">
            <a:extLst>
              <a:ext uri="{FF2B5EF4-FFF2-40B4-BE49-F238E27FC236}">
                <a16:creationId xmlns:a16="http://schemas.microsoft.com/office/drawing/2014/main" id="{10FDA6C3-5601-4743-A461-BE2456CA2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122" y="4971022"/>
            <a:ext cx="438932" cy="438932"/>
          </a:xfrm>
          <a:prstGeom prst="rect">
            <a:avLst/>
          </a:prstGeom>
        </p:spPr>
      </p:pic>
      <p:pic>
        <p:nvPicPr>
          <p:cNvPr id="196" name="Рисунок 195">
            <a:extLst>
              <a:ext uri="{FF2B5EF4-FFF2-40B4-BE49-F238E27FC236}">
                <a16:creationId xmlns:a16="http://schemas.microsoft.com/office/drawing/2014/main" id="{0871F91D-18D2-49B8-8E2F-2EB9A9C2B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653" y="4971022"/>
            <a:ext cx="438932" cy="438932"/>
          </a:xfrm>
          <a:prstGeom prst="rect">
            <a:avLst/>
          </a:prstGeom>
        </p:spPr>
      </p:pic>
      <p:pic>
        <p:nvPicPr>
          <p:cNvPr id="197" name="Рисунок 196">
            <a:extLst>
              <a:ext uri="{FF2B5EF4-FFF2-40B4-BE49-F238E27FC236}">
                <a16:creationId xmlns:a16="http://schemas.microsoft.com/office/drawing/2014/main" id="{6BA59844-59C4-4169-81E2-8309C16C2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858" y="4971022"/>
            <a:ext cx="438932" cy="438932"/>
          </a:xfrm>
          <a:prstGeom prst="rect">
            <a:avLst/>
          </a:prstGeom>
        </p:spPr>
      </p:pic>
      <p:pic>
        <p:nvPicPr>
          <p:cNvPr id="198" name="Рисунок 197">
            <a:extLst>
              <a:ext uri="{FF2B5EF4-FFF2-40B4-BE49-F238E27FC236}">
                <a16:creationId xmlns:a16="http://schemas.microsoft.com/office/drawing/2014/main" id="{CEC2AAE9-853D-4A65-9F5D-0D2FA79D0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110" y="4971022"/>
            <a:ext cx="438932" cy="43893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D8A0072-76AD-44E7-BAAA-EA1DCD0FCB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1004" y="1294977"/>
            <a:ext cx="2952542" cy="1869815"/>
          </a:xfrm>
          <a:prstGeom prst="rect">
            <a:avLst/>
          </a:prstGeom>
        </p:spPr>
      </p:pic>
      <p:grpSp>
        <p:nvGrpSpPr>
          <p:cNvPr id="238" name="Группа 237">
            <a:extLst>
              <a:ext uri="{FF2B5EF4-FFF2-40B4-BE49-F238E27FC236}">
                <a16:creationId xmlns:a16="http://schemas.microsoft.com/office/drawing/2014/main" id="{D779528B-DF77-400F-92A3-E8AA410A0629}"/>
              </a:ext>
            </a:extLst>
          </p:cNvPr>
          <p:cNvGrpSpPr/>
          <p:nvPr/>
        </p:nvGrpSpPr>
        <p:grpSpPr>
          <a:xfrm>
            <a:off x="901381" y="289556"/>
            <a:ext cx="1141154" cy="389544"/>
            <a:chOff x="901381" y="289556"/>
            <a:chExt cx="1141154" cy="389544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93231956-EB6D-402F-B7D4-6BE1C065E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01381" y="289556"/>
              <a:ext cx="335608" cy="389544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147688FC-B4B6-455C-8413-C1422F441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02219" y="373202"/>
              <a:ext cx="180892" cy="223257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74F0253-81C5-4CA2-90A1-67DD9115A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89717" y="374019"/>
              <a:ext cx="155402" cy="22061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94CA994-B731-4D40-A3D7-06069B3C2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658332" y="376983"/>
              <a:ext cx="181722" cy="223259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5EB1BF96-5F49-4A44-819F-5C7B54178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843428" y="376602"/>
              <a:ext cx="199107" cy="223640"/>
            </a:xfrm>
            <a:prstGeom prst="rect">
              <a:avLst/>
            </a:prstGeom>
          </p:spPr>
        </p:pic>
      </p:grp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356BE0D-CFFC-4F34-BDA7-87ED8DFD55C1}"/>
              </a:ext>
            </a:extLst>
          </p:cNvPr>
          <p:cNvCxnSpPr>
            <a:cxnSpLocks/>
          </p:cNvCxnSpPr>
          <p:nvPr/>
        </p:nvCxnSpPr>
        <p:spPr>
          <a:xfrm>
            <a:off x="2431774" y="305103"/>
            <a:ext cx="0" cy="373997"/>
          </a:xfrm>
          <a:prstGeom prst="line">
            <a:avLst/>
          </a:prstGeom>
          <a:ln>
            <a:solidFill>
              <a:srgbClr val="A1A3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90A9080-B794-4376-AE10-AB125E3D2B00}"/>
              </a:ext>
            </a:extLst>
          </p:cNvPr>
          <p:cNvSpPr/>
          <p:nvPr/>
        </p:nvSpPr>
        <p:spPr>
          <a:xfrm>
            <a:off x="2633539" y="278990"/>
            <a:ext cx="1779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A1A3DB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03. Логотип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41C5C79-BF5D-4612-8646-14AAD4059480}"/>
              </a:ext>
            </a:extLst>
          </p:cNvPr>
          <p:cNvCxnSpPr/>
          <p:nvPr/>
        </p:nvCxnSpPr>
        <p:spPr>
          <a:xfrm>
            <a:off x="470010" y="828781"/>
            <a:ext cx="1082371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63B5CDE-2158-402B-AFCB-CAFA7EFADBCA}"/>
              </a:ext>
            </a:extLst>
          </p:cNvPr>
          <p:cNvSpPr/>
          <p:nvPr/>
        </p:nvSpPr>
        <p:spPr>
          <a:xfrm>
            <a:off x="503958" y="6383778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A1A3DB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Страница 3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54B557F-A250-4747-A60D-FCAD074FD439}"/>
              </a:ext>
            </a:extLst>
          </p:cNvPr>
          <p:cNvSpPr/>
          <p:nvPr/>
        </p:nvSpPr>
        <p:spPr>
          <a:xfrm>
            <a:off x="615965" y="829238"/>
            <a:ext cx="155076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rgbClr val="884FD5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Логотип</a:t>
            </a:r>
            <a:endParaRPr lang="ru-RU" sz="1900" dirty="0">
              <a:latin typeface="TT Prosto Sans Trial" panose="02000503040000020003" pitchFamily="50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12C2CDF-67EC-4BA5-956B-E21BE2F28AC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0785" y="1938629"/>
            <a:ext cx="2366718" cy="6673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4EABD67-E297-4966-A1E2-B08B44F3A16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821620" y="1327746"/>
            <a:ext cx="2439370" cy="186981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FE8B6FB-2197-469F-97F9-E9152E5C067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446586" y="1579210"/>
            <a:ext cx="1182167" cy="136688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9EB2D18-8DAC-4133-89A1-1B1D94D905C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21003" y="3530915"/>
            <a:ext cx="2952543" cy="186981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8B1E349-55B9-42C8-876E-5C5E0716C6F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77" y="4114860"/>
            <a:ext cx="2202244" cy="62093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4DA392F-ADB4-47F5-94FD-4B857111C59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619" y="3562928"/>
            <a:ext cx="2439371" cy="189817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5DF4E80-D60E-49D9-AB85-5EDE1825CF0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55" y="3786584"/>
            <a:ext cx="1174898" cy="1358476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27527EA-9C0C-4F15-B5FC-910466C9350C}"/>
              </a:ext>
            </a:extLst>
          </p:cNvPr>
          <p:cNvSpPr/>
          <p:nvPr/>
        </p:nvSpPr>
        <p:spPr>
          <a:xfrm>
            <a:off x="3750128" y="3180555"/>
            <a:ext cx="271102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rgbClr val="884FD5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Знак инверсивный</a:t>
            </a:r>
            <a:endParaRPr lang="ru-RU" sz="1900" dirty="0">
              <a:latin typeface="TT Prosto Sans Trial" panose="02000503040000020003" pitchFamily="50" charset="-52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47E0F2F-071F-4E9B-956F-350B121A2C2D}"/>
              </a:ext>
            </a:extLst>
          </p:cNvPr>
          <p:cNvSpPr/>
          <p:nvPr/>
        </p:nvSpPr>
        <p:spPr>
          <a:xfrm>
            <a:off x="597230" y="3164792"/>
            <a:ext cx="318516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rgbClr val="884FD5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Логотип инверсивный</a:t>
            </a:r>
            <a:endParaRPr lang="ru-RU" sz="1900" dirty="0">
              <a:latin typeface="TT Prosto Sans Trial" panose="02000503040000020003" pitchFamily="50" charset="-52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83188DC-C6BF-48D3-8545-EFE98CE0ACC0}"/>
              </a:ext>
            </a:extLst>
          </p:cNvPr>
          <p:cNvSpPr/>
          <p:nvPr/>
        </p:nvSpPr>
        <p:spPr>
          <a:xfrm>
            <a:off x="3783526" y="893236"/>
            <a:ext cx="127951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rgbClr val="884FD5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Знак</a:t>
            </a:r>
            <a:endParaRPr lang="ru-RU" sz="1900" dirty="0">
              <a:latin typeface="TT Prosto Sans Trial" panose="02000503040000020003" pitchFamily="50" charset="-52"/>
            </a:endParaRPr>
          </a:p>
        </p:txBody>
      </p: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CAECC577-4E60-4F2D-92EB-0E84D114B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632" y="1880094"/>
            <a:ext cx="437706" cy="437706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B6570D03-4EEF-4BCB-91AE-1746388AF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632" y="2302853"/>
            <a:ext cx="437706" cy="437706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0ABC180F-265D-481C-8FF7-1D50FE85B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808" y="2723170"/>
            <a:ext cx="437706" cy="437706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B4DA31B-F1F2-4FF6-9C0E-86D7AA381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072" y="1877812"/>
            <a:ext cx="437706" cy="437706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F0DF7669-BFBF-4928-8733-AE6F7240C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072" y="2300571"/>
            <a:ext cx="437706" cy="437706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41400F7F-5175-4CE3-A35D-FF6D79FFE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248" y="2720888"/>
            <a:ext cx="437706" cy="437706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AC8D2CB7-C91F-4C70-A1A7-3C8F27A20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15" y="1877954"/>
            <a:ext cx="438932" cy="43893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2E73E3C3-DCE6-444E-84CC-2256AA344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386" y="1877954"/>
            <a:ext cx="438932" cy="43893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9589DC1-E5B7-4E1A-AE24-5CE0574B7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825" y="1877813"/>
            <a:ext cx="438932" cy="43893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1637D549-4A07-4CEC-AF39-8814FDE8F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15" y="2299345"/>
            <a:ext cx="438932" cy="43893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DD18D29E-22A2-452D-A0A5-E9E070985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386" y="2299345"/>
            <a:ext cx="438932" cy="438932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B19D6E57-C4AE-4C49-BE71-892332933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825" y="2299204"/>
            <a:ext cx="438932" cy="438932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E6A22712-C113-4740-8AB7-9E998BFF8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15" y="2721030"/>
            <a:ext cx="438932" cy="438932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98CD30A1-7167-4937-870D-A7413513C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386" y="2721030"/>
            <a:ext cx="438932" cy="438932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DA0183F5-1BAE-4F30-980B-1AB04272A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826" y="2720890"/>
            <a:ext cx="437706" cy="437706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5D539207-FF0F-4FA3-9319-6ABD1937A02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52" y="1874152"/>
            <a:ext cx="1163205" cy="1270910"/>
          </a:xfrm>
          <a:prstGeom prst="rect">
            <a:avLst/>
          </a:prstGeom>
        </p:spPr>
      </p:pic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id="{8A59E480-AA16-4D91-93BF-60CE56777AFA}"/>
              </a:ext>
            </a:extLst>
          </p:cNvPr>
          <p:cNvSpPr/>
          <p:nvPr/>
        </p:nvSpPr>
        <p:spPr>
          <a:xfrm>
            <a:off x="7489834" y="963692"/>
            <a:ext cx="2901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884FD5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Охранные поля знака</a:t>
            </a:r>
            <a:endParaRPr lang="ru-RU" dirty="0">
              <a:latin typeface="TT Prosto Sans Trial" panose="02000503040000020003" pitchFamily="50" charset="-52"/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16956696-7074-4E1A-979B-1E6687540800}"/>
              </a:ext>
            </a:extLst>
          </p:cNvPr>
          <p:cNvSpPr/>
          <p:nvPr/>
        </p:nvSpPr>
        <p:spPr>
          <a:xfrm>
            <a:off x="9930119" y="1348953"/>
            <a:ext cx="1940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884FD5"/>
                </a:solidFill>
                <a:latin typeface="TT Prosto Sans Trial Thin" panose="02000803030000020003" pitchFamily="50" charset="-52"/>
              </a:rPr>
              <a:t>Охранная зона знака составляет 1/3 его высоты.</a:t>
            </a:r>
            <a:endParaRPr lang="ru-RU" sz="1600" dirty="0">
              <a:solidFill>
                <a:srgbClr val="884FD5"/>
              </a:solidFill>
              <a:latin typeface="TT Prosto Sans Trial Thin" panose="02000803030000020003" pitchFamily="50" charset="-52"/>
              <a:cs typeface="Arial" panose="020B0604020202020204" pitchFamily="34" charset="0"/>
            </a:endParaRPr>
          </a:p>
        </p:txBody>
      </p:sp>
      <p:pic>
        <p:nvPicPr>
          <p:cNvPr id="134" name="Рисунок 133">
            <a:extLst>
              <a:ext uri="{FF2B5EF4-FFF2-40B4-BE49-F238E27FC236}">
                <a16:creationId xmlns:a16="http://schemas.microsoft.com/office/drawing/2014/main" id="{691F78DA-1200-4D22-BFE2-8FDD37099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80" y="3148614"/>
            <a:ext cx="438932" cy="438932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DF7C5E1-F9DA-40C6-8774-64A0244811E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809" y="3148614"/>
            <a:ext cx="437706" cy="440157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F9AF3A6F-F52B-442B-B597-B1321CF6E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268" y="3148614"/>
            <a:ext cx="438932" cy="43893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AD0F85FE-8F69-40EC-807D-25D34A0A6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27" y="3145062"/>
            <a:ext cx="438932" cy="438932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id="{6B96E0D5-20A2-4458-9E3F-EA75AC0D362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632" y="3145675"/>
            <a:ext cx="437706" cy="437706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8857D74A-D478-48AF-8D30-E00C2361784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42" y="3244144"/>
            <a:ext cx="353772" cy="176886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4BB88CBE-24F3-444D-BE6C-4BABE87418F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13" y="3258232"/>
            <a:ext cx="353772" cy="176886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6B7E703D-9FB9-4877-9EB3-3039EA61F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925" y="4114860"/>
            <a:ext cx="438932" cy="438932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63308BFF-1D33-42F2-A91A-510FD5280D5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154" y="4114860"/>
            <a:ext cx="437706" cy="440157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AF2211E1-80AA-4E15-B726-B8CDD2502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613" y="4114860"/>
            <a:ext cx="438932" cy="438932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D35B3421-FF57-4C36-9A64-E35E6DC47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589" y="4114860"/>
            <a:ext cx="438932" cy="438932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BBB899CA-6CBE-4522-A870-D205EBB1D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349" y="4114860"/>
            <a:ext cx="438932" cy="438932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DB672582-6904-45D4-8A10-F8DC72257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880" y="4114860"/>
            <a:ext cx="438932" cy="438932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46458BD7-72BF-4B05-B3CB-0CFE16E18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085" y="4114860"/>
            <a:ext cx="438705" cy="438932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1FFF9B07-ED8A-416E-8594-28BCD66A0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7" y="4114860"/>
            <a:ext cx="438932" cy="438932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id="{493F863E-9610-4C11-B23E-32EF181CDE7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229" y="4114860"/>
            <a:ext cx="437706" cy="440157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id="{922F7963-8569-4C85-9195-44D3BEDDC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229" y="4545454"/>
            <a:ext cx="437706" cy="437706"/>
          </a:xfrm>
          <a:prstGeom prst="rect">
            <a:avLst/>
          </a:prstGeom>
        </p:spPr>
      </p:pic>
      <p:pic>
        <p:nvPicPr>
          <p:cNvPr id="176" name="Рисунок 175">
            <a:extLst>
              <a:ext uri="{FF2B5EF4-FFF2-40B4-BE49-F238E27FC236}">
                <a16:creationId xmlns:a16="http://schemas.microsoft.com/office/drawing/2014/main" id="{186CE4D2-6EB3-46D7-9585-B0933B20A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618" y="4543811"/>
            <a:ext cx="438932" cy="438932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:a16="http://schemas.microsoft.com/office/drawing/2014/main" id="{25CF16BA-2C21-42C0-86F9-DCD018C62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386" y="4543811"/>
            <a:ext cx="438932" cy="438932"/>
          </a:xfrm>
          <a:prstGeom prst="rect">
            <a:avLst/>
          </a:prstGeom>
        </p:spPr>
      </p:pic>
      <p:pic>
        <p:nvPicPr>
          <p:cNvPr id="190" name="Рисунок 189">
            <a:extLst>
              <a:ext uri="{FF2B5EF4-FFF2-40B4-BE49-F238E27FC236}">
                <a16:creationId xmlns:a16="http://schemas.microsoft.com/office/drawing/2014/main" id="{8FF2B640-CDDC-4EE9-B21E-5445252C4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32" y="4543011"/>
            <a:ext cx="438932" cy="438932"/>
          </a:xfrm>
          <a:prstGeom prst="rect">
            <a:avLst/>
          </a:prstGeom>
        </p:spPr>
      </p:pic>
      <p:pic>
        <p:nvPicPr>
          <p:cNvPr id="191" name="Рисунок 190">
            <a:extLst>
              <a:ext uri="{FF2B5EF4-FFF2-40B4-BE49-F238E27FC236}">
                <a16:creationId xmlns:a16="http://schemas.microsoft.com/office/drawing/2014/main" id="{561AED9A-A54B-41AF-A877-2E17D0ABB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229" y="4972665"/>
            <a:ext cx="437706" cy="437706"/>
          </a:xfrm>
          <a:prstGeom prst="rect">
            <a:avLst/>
          </a:prstGeom>
        </p:spPr>
      </p:pic>
      <p:pic>
        <p:nvPicPr>
          <p:cNvPr id="192" name="Рисунок 191">
            <a:extLst>
              <a:ext uri="{FF2B5EF4-FFF2-40B4-BE49-F238E27FC236}">
                <a16:creationId xmlns:a16="http://schemas.microsoft.com/office/drawing/2014/main" id="{251E31B6-C09F-48CB-8492-5CFD51BFD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140" y="4972248"/>
            <a:ext cx="438932" cy="438932"/>
          </a:xfrm>
          <a:prstGeom prst="rect">
            <a:avLst/>
          </a:prstGeom>
        </p:spPr>
      </p:pic>
      <p:pic>
        <p:nvPicPr>
          <p:cNvPr id="193" name="Рисунок 192">
            <a:extLst>
              <a:ext uri="{FF2B5EF4-FFF2-40B4-BE49-F238E27FC236}">
                <a16:creationId xmlns:a16="http://schemas.microsoft.com/office/drawing/2014/main" id="{AE4DE14D-A1D3-419D-A3BD-376CEE7F3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386" y="4971022"/>
            <a:ext cx="438932" cy="438932"/>
          </a:xfrm>
          <a:prstGeom prst="rect">
            <a:avLst/>
          </a:prstGeom>
        </p:spPr>
      </p:pic>
      <p:pic>
        <p:nvPicPr>
          <p:cNvPr id="199" name="Рисунок 198">
            <a:extLst>
              <a:ext uri="{FF2B5EF4-FFF2-40B4-BE49-F238E27FC236}">
                <a16:creationId xmlns:a16="http://schemas.microsoft.com/office/drawing/2014/main" id="{5FC04AB4-8152-4F4C-AC4A-AF0C47835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32" y="4970222"/>
            <a:ext cx="438932" cy="438932"/>
          </a:xfrm>
          <a:prstGeom prst="rect">
            <a:avLst/>
          </a:prstGeom>
        </p:spPr>
      </p:pic>
      <p:pic>
        <p:nvPicPr>
          <p:cNvPr id="200" name="Рисунок 199">
            <a:extLst>
              <a:ext uri="{FF2B5EF4-FFF2-40B4-BE49-F238E27FC236}">
                <a16:creationId xmlns:a16="http://schemas.microsoft.com/office/drawing/2014/main" id="{D02B67A5-A142-4BC0-929F-320ADEE91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925" y="5397433"/>
            <a:ext cx="438932" cy="438932"/>
          </a:xfrm>
          <a:prstGeom prst="rect">
            <a:avLst/>
          </a:prstGeom>
        </p:spPr>
      </p:pic>
      <p:pic>
        <p:nvPicPr>
          <p:cNvPr id="201" name="Рисунок 200">
            <a:extLst>
              <a:ext uri="{FF2B5EF4-FFF2-40B4-BE49-F238E27FC236}">
                <a16:creationId xmlns:a16="http://schemas.microsoft.com/office/drawing/2014/main" id="{B9F32195-F1A7-428F-AECC-C6405C6640A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154" y="5397433"/>
            <a:ext cx="437706" cy="440157"/>
          </a:xfrm>
          <a:prstGeom prst="rect">
            <a:avLst/>
          </a:prstGeom>
        </p:spPr>
      </p:pic>
      <p:pic>
        <p:nvPicPr>
          <p:cNvPr id="202" name="Рисунок 201">
            <a:extLst>
              <a:ext uri="{FF2B5EF4-FFF2-40B4-BE49-F238E27FC236}">
                <a16:creationId xmlns:a16="http://schemas.microsoft.com/office/drawing/2014/main" id="{C833A9A0-90C3-4D0B-8FD7-C615DDA64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613" y="5397433"/>
            <a:ext cx="438932" cy="438932"/>
          </a:xfrm>
          <a:prstGeom prst="rect">
            <a:avLst/>
          </a:prstGeom>
        </p:spPr>
      </p:pic>
      <p:pic>
        <p:nvPicPr>
          <p:cNvPr id="203" name="Рисунок 202">
            <a:extLst>
              <a:ext uri="{FF2B5EF4-FFF2-40B4-BE49-F238E27FC236}">
                <a16:creationId xmlns:a16="http://schemas.microsoft.com/office/drawing/2014/main" id="{0F513055-E211-4874-AB6D-E7DA2EDCB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589" y="5397433"/>
            <a:ext cx="438932" cy="438932"/>
          </a:xfrm>
          <a:prstGeom prst="rect">
            <a:avLst/>
          </a:prstGeom>
        </p:spPr>
      </p:pic>
      <p:pic>
        <p:nvPicPr>
          <p:cNvPr id="204" name="Рисунок 203">
            <a:extLst>
              <a:ext uri="{FF2B5EF4-FFF2-40B4-BE49-F238E27FC236}">
                <a16:creationId xmlns:a16="http://schemas.microsoft.com/office/drawing/2014/main" id="{3E608D1A-5694-408F-A319-AD5E9BB40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349" y="5397433"/>
            <a:ext cx="438932" cy="438932"/>
          </a:xfrm>
          <a:prstGeom prst="rect">
            <a:avLst/>
          </a:prstGeom>
        </p:spPr>
      </p:pic>
      <p:pic>
        <p:nvPicPr>
          <p:cNvPr id="205" name="Рисунок 204">
            <a:extLst>
              <a:ext uri="{FF2B5EF4-FFF2-40B4-BE49-F238E27FC236}">
                <a16:creationId xmlns:a16="http://schemas.microsoft.com/office/drawing/2014/main" id="{BAF21A74-6AC6-4D79-8C8B-BBD0D8960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880" y="5397433"/>
            <a:ext cx="438932" cy="438932"/>
          </a:xfrm>
          <a:prstGeom prst="rect">
            <a:avLst/>
          </a:prstGeom>
        </p:spPr>
      </p:pic>
      <p:pic>
        <p:nvPicPr>
          <p:cNvPr id="206" name="Рисунок 205">
            <a:extLst>
              <a:ext uri="{FF2B5EF4-FFF2-40B4-BE49-F238E27FC236}">
                <a16:creationId xmlns:a16="http://schemas.microsoft.com/office/drawing/2014/main" id="{5697C786-7007-4C25-81B8-36109489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085" y="5397433"/>
            <a:ext cx="438932" cy="438932"/>
          </a:xfrm>
          <a:prstGeom prst="rect">
            <a:avLst/>
          </a:prstGeom>
        </p:spPr>
      </p:pic>
      <p:pic>
        <p:nvPicPr>
          <p:cNvPr id="207" name="Рисунок 206">
            <a:extLst>
              <a:ext uri="{FF2B5EF4-FFF2-40B4-BE49-F238E27FC236}">
                <a16:creationId xmlns:a16="http://schemas.microsoft.com/office/drawing/2014/main" id="{B6CA8000-3025-4143-A3F1-7A1AD7830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7" y="5397433"/>
            <a:ext cx="438932" cy="438932"/>
          </a:xfrm>
          <a:prstGeom prst="rect">
            <a:avLst/>
          </a:prstGeom>
        </p:spPr>
      </p:pic>
      <p:pic>
        <p:nvPicPr>
          <p:cNvPr id="208" name="Рисунок 207">
            <a:extLst>
              <a:ext uri="{FF2B5EF4-FFF2-40B4-BE49-F238E27FC236}">
                <a16:creationId xmlns:a16="http://schemas.microsoft.com/office/drawing/2014/main" id="{C9087CA5-43F8-43F1-8254-540ED87301F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229" y="5397433"/>
            <a:ext cx="437706" cy="440157"/>
          </a:xfrm>
          <a:prstGeom prst="rect">
            <a:avLst/>
          </a:prstGeom>
        </p:spPr>
      </p:pic>
      <p:pic>
        <p:nvPicPr>
          <p:cNvPr id="210" name="Рисунок 209">
            <a:extLst>
              <a:ext uri="{FF2B5EF4-FFF2-40B4-BE49-F238E27FC236}">
                <a16:creationId xmlns:a16="http://schemas.microsoft.com/office/drawing/2014/main" id="{082A05BE-DCBE-44FD-9D0C-35BC69260F9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356" y="4236954"/>
            <a:ext cx="362090" cy="181045"/>
          </a:xfrm>
          <a:prstGeom prst="rect">
            <a:avLst/>
          </a:prstGeom>
        </p:spPr>
      </p:pic>
      <p:pic>
        <p:nvPicPr>
          <p:cNvPr id="211" name="Рисунок 210">
            <a:extLst>
              <a:ext uri="{FF2B5EF4-FFF2-40B4-BE49-F238E27FC236}">
                <a16:creationId xmlns:a16="http://schemas.microsoft.com/office/drawing/2014/main" id="{FAC89336-D73F-417C-9FE0-1D811AB1A64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995" y="5526376"/>
            <a:ext cx="362090" cy="181045"/>
          </a:xfrm>
          <a:prstGeom prst="rect">
            <a:avLst/>
          </a:prstGeom>
        </p:spPr>
      </p:pic>
      <p:pic>
        <p:nvPicPr>
          <p:cNvPr id="212" name="Рисунок 211">
            <a:extLst>
              <a:ext uri="{FF2B5EF4-FFF2-40B4-BE49-F238E27FC236}">
                <a16:creationId xmlns:a16="http://schemas.microsoft.com/office/drawing/2014/main" id="{1EDD08A7-1F60-4E07-8A5C-406EBE192AC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003" y="4243803"/>
            <a:ext cx="362090" cy="181045"/>
          </a:xfrm>
          <a:prstGeom prst="rect">
            <a:avLst/>
          </a:prstGeom>
        </p:spPr>
      </p:pic>
      <p:pic>
        <p:nvPicPr>
          <p:cNvPr id="213" name="Рисунок 212">
            <a:extLst>
              <a:ext uri="{FF2B5EF4-FFF2-40B4-BE49-F238E27FC236}">
                <a16:creationId xmlns:a16="http://schemas.microsoft.com/office/drawing/2014/main" id="{2CD78611-BA8F-4BA4-AB9B-9FDAA2EA3CF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003" y="5516340"/>
            <a:ext cx="362090" cy="181045"/>
          </a:xfrm>
          <a:prstGeom prst="rect">
            <a:avLst/>
          </a:prstGeom>
        </p:spPr>
      </p:pic>
      <p:sp>
        <p:nvSpPr>
          <p:cNvPr id="215" name="Прямоугольник 214">
            <a:extLst>
              <a:ext uri="{FF2B5EF4-FFF2-40B4-BE49-F238E27FC236}">
                <a16:creationId xmlns:a16="http://schemas.microsoft.com/office/drawing/2014/main" id="{660057A8-2DF6-418E-AD35-F099C1FCED46}"/>
              </a:ext>
            </a:extLst>
          </p:cNvPr>
          <p:cNvSpPr/>
          <p:nvPr/>
        </p:nvSpPr>
        <p:spPr>
          <a:xfrm>
            <a:off x="7489957" y="3672320"/>
            <a:ext cx="3700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84FD5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Охранные поля логотипа</a:t>
            </a:r>
            <a:endParaRPr lang="ru-RU" dirty="0">
              <a:latin typeface="TT Prosto Sans Trial" panose="02000503040000020003" pitchFamily="50" charset="-52"/>
            </a:endParaRPr>
          </a:p>
        </p:txBody>
      </p:sp>
      <p:sp>
        <p:nvSpPr>
          <p:cNvPr id="217" name="Прямоугольник 216">
            <a:extLst>
              <a:ext uri="{FF2B5EF4-FFF2-40B4-BE49-F238E27FC236}">
                <a16:creationId xmlns:a16="http://schemas.microsoft.com/office/drawing/2014/main" id="{A1E7A5E8-A9BA-4B12-8FA6-FFEF7DACBA08}"/>
              </a:ext>
            </a:extLst>
          </p:cNvPr>
          <p:cNvSpPr/>
          <p:nvPr/>
        </p:nvSpPr>
        <p:spPr>
          <a:xfrm>
            <a:off x="7460974" y="6005363"/>
            <a:ext cx="4089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884FD5"/>
                </a:solidFill>
                <a:latin typeface="TT Prosto Sans Trial Thin" panose="02000803030000020003" pitchFamily="50" charset="-52"/>
              </a:rPr>
              <a:t>Охранная зона основного логотипа составляет 1/2 его высоты.</a:t>
            </a:r>
            <a:endParaRPr lang="ru-RU" sz="1600" dirty="0">
              <a:solidFill>
                <a:srgbClr val="884FD5"/>
              </a:solidFill>
              <a:latin typeface="TT Prosto Sans Trial Thin" panose="02000803030000020003" pitchFamily="50" charset="-52"/>
              <a:cs typeface="Arial" panose="020B0604020202020204" pitchFamily="34" charset="0"/>
            </a:endParaRPr>
          </a:p>
        </p:txBody>
      </p:sp>
      <p:pic>
        <p:nvPicPr>
          <p:cNvPr id="219" name="Рисунок 218">
            <a:extLst>
              <a:ext uri="{FF2B5EF4-FFF2-40B4-BE49-F238E27FC236}">
                <a16:creationId xmlns:a16="http://schemas.microsoft.com/office/drawing/2014/main" id="{1C13B406-9A2B-47E9-BA3A-ED0F036932A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9" y="5880911"/>
            <a:ext cx="381695" cy="363941"/>
          </a:xfrm>
          <a:prstGeom prst="rect">
            <a:avLst/>
          </a:prstGeom>
        </p:spPr>
      </p:pic>
      <p:sp>
        <p:nvSpPr>
          <p:cNvPr id="220" name="Прямоугольник 219">
            <a:extLst>
              <a:ext uri="{FF2B5EF4-FFF2-40B4-BE49-F238E27FC236}">
                <a16:creationId xmlns:a16="http://schemas.microsoft.com/office/drawing/2014/main" id="{FFF575F9-9DC2-4FCD-9C13-62B4CFCDD710}"/>
              </a:ext>
            </a:extLst>
          </p:cNvPr>
          <p:cNvSpPr/>
          <p:nvPr/>
        </p:nvSpPr>
        <p:spPr>
          <a:xfrm>
            <a:off x="1050784" y="5909985"/>
            <a:ext cx="803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T Prosto Sans Trial" panose="02000503040000020003" pitchFamily="50" charset="-52"/>
              </a:rPr>
              <a:t>5275 с</a:t>
            </a:r>
            <a:endParaRPr lang="ru-RU" sz="1400" dirty="0">
              <a:solidFill>
                <a:schemeClr val="bg1"/>
              </a:solidFill>
              <a:latin typeface="TT Prosto Sans Trial" panose="02000503040000020003" pitchFamily="50" charset="-52"/>
              <a:cs typeface="Arial" panose="020B0604020202020204" pitchFamily="34" charset="0"/>
            </a:endParaRPr>
          </a:p>
        </p:txBody>
      </p:sp>
      <p:pic>
        <p:nvPicPr>
          <p:cNvPr id="222" name="Рисунок 221">
            <a:extLst>
              <a:ext uri="{FF2B5EF4-FFF2-40B4-BE49-F238E27FC236}">
                <a16:creationId xmlns:a16="http://schemas.microsoft.com/office/drawing/2014/main" id="{9987FB45-7F1F-41A3-AB67-33616769CCE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16" y="5880911"/>
            <a:ext cx="393046" cy="374765"/>
          </a:xfrm>
          <a:prstGeom prst="rect">
            <a:avLst/>
          </a:prstGeom>
        </p:spPr>
      </p:pic>
      <p:pic>
        <p:nvPicPr>
          <p:cNvPr id="224" name="Рисунок 223">
            <a:extLst>
              <a:ext uri="{FF2B5EF4-FFF2-40B4-BE49-F238E27FC236}">
                <a16:creationId xmlns:a16="http://schemas.microsoft.com/office/drawing/2014/main" id="{E9DB8404-D773-4271-A2F4-CD73561F108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30" y="5872264"/>
            <a:ext cx="408853" cy="389836"/>
          </a:xfrm>
          <a:prstGeom prst="rect">
            <a:avLst/>
          </a:prstGeom>
        </p:spPr>
      </p:pic>
      <p:pic>
        <p:nvPicPr>
          <p:cNvPr id="226" name="Рисунок 225">
            <a:extLst>
              <a:ext uri="{FF2B5EF4-FFF2-40B4-BE49-F238E27FC236}">
                <a16:creationId xmlns:a16="http://schemas.microsoft.com/office/drawing/2014/main" id="{FCC6C196-47FC-4F3F-86F5-8C5A18DB03A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318" y="5869996"/>
            <a:ext cx="415725" cy="396389"/>
          </a:xfrm>
          <a:prstGeom prst="rect">
            <a:avLst/>
          </a:prstGeom>
        </p:spPr>
      </p:pic>
      <p:sp>
        <p:nvSpPr>
          <p:cNvPr id="227" name="Прямоугольник 226">
            <a:extLst>
              <a:ext uri="{FF2B5EF4-FFF2-40B4-BE49-F238E27FC236}">
                <a16:creationId xmlns:a16="http://schemas.microsoft.com/office/drawing/2014/main" id="{C8823E4F-5C66-4183-AF2F-4B4BB946533A}"/>
              </a:ext>
            </a:extLst>
          </p:cNvPr>
          <p:cNvSpPr/>
          <p:nvPr/>
        </p:nvSpPr>
        <p:spPr>
          <a:xfrm>
            <a:off x="2495153" y="5929479"/>
            <a:ext cx="803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T Prosto Sans Trial" panose="02000503040000020003" pitchFamily="50" charset="-52"/>
              </a:rPr>
              <a:t>2705 с</a:t>
            </a:r>
            <a:endParaRPr lang="ru-RU" sz="1400" dirty="0">
              <a:solidFill>
                <a:schemeClr val="bg1"/>
              </a:solidFill>
              <a:latin typeface="TT Prosto Sans Trial" panose="02000503040000020003" pitchFamily="50" charset="-52"/>
              <a:cs typeface="Arial" panose="020B0604020202020204" pitchFamily="34" charset="0"/>
            </a:endParaRPr>
          </a:p>
        </p:txBody>
      </p:sp>
      <p:sp>
        <p:nvSpPr>
          <p:cNvPr id="228" name="Прямоугольник 227">
            <a:extLst>
              <a:ext uri="{FF2B5EF4-FFF2-40B4-BE49-F238E27FC236}">
                <a16:creationId xmlns:a16="http://schemas.microsoft.com/office/drawing/2014/main" id="{29FBB1B0-F3BA-409A-BB3F-230895ECC6AA}"/>
              </a:ext>
            </a:extLst>
          </p:cNvPr>
          <p:cNvSpPr/>
          <p:nvPr/>
        </p:nvSpPr>
        <p:spPr>
          <a:xfrm>
            <a:off x="3959821" y="5925297"/>
            <a:ext cx="705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T Prosto Sans Trial" panose="02000503040000020003" pitchFamily="50" charset="-52"/>
              </a:rPr>
              <a:t>532 с</a:t>
            </a:r>
            <a:endParaRPr lang="ru-RU" sz="1400" dirty="0">
              <a:solidFill>
                <a:schemeClr val="bg1"/>
              </a:solidFill>
              <a:latin typeface="TT Prosto Sans Trial" panose="02000503040000020003" pitchFamily="50" charset="-52"/>
              <a:cs typeface="Arial" panose="020B0604020202020204" pitchFamily="34" charset="0"/>
            </a:endParaRPr>
          </a:p>
        </p:txBody>
      </p:sp>
      <p:sp>
        <p:nvSpPr>
          <p:cNvPr id="229" name="Прямоугольник 228">
            <a:extLst>
              <a:ext uri="{FF2B5EF4-FFF2-40B4-BE49-F238E27FC236}">
                <a16:creationId xmlns:a16="http://schemas.microsoft.com/office/drawing/2014/main" id="{630C0E39-EC7C-4429-B837-C0FDB1283ACB}"/>
              </a:ext>
            </a:extLst>
          </p:cNvPr>
          <p:cNvSpPr/>
          <p:nvPr/>
        </p:nvSpPr>
        <p:spPr>
          <a:xfrm>
            <a:off x="5290804" y="5929479"/>
            <a:ext cx="7435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T Prosto Sans Trial" panose="02000503040000020003" pitchFamily="50" charset="-52"/>
              </a:rPr>
              <a:t>000 с</a:t>
            </a:r>
            <a:endParaRPr lang="ru-RU" sz="1400" dirty="0">
              <a:solidFill>
                <a:schemeClr val="bg1"/>
              </a:solidFill>
              <a:latin typeface="TT Prosto Sans Trial" panose="02000503040000020003" pitchFamily="50" charset="-52"/>
              <a:cs typeface="Arial" panose="020B0604020202020204" pitchFamily="34" charset="0"/>
            </a:endParaRPr>
          </a:p>
        </p:txBody>
      </p:sp>
      <p:sp>
        <p:nvSpPr>
          <p:cNvPr id="230" name="Прямоугольник 229">
            <a:extLst>
              <a:ext uri="{FF2B5EF4-FFF2-40B4-BE49-F238E27FC236}">
                <a16:creationId xmlns:a16="http://schemas.microsoft.com/office/drawing/2014/main" id="{4FDD4FEE-20DE-45EC-BD9A-974A91FDDB39}"/>
              </a:ext>
            </a:extLst>
          </p:cNvPr>
          <p:cNvSpPr/>
          <p:nvPr/>
        </p:nvSpPr>
        <p:spPr>
          <a:xfrm>
            <a:off x="523946" y="5439841"/>
            <a:ext cx="271102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rgbClr val="884FD5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Цвета логотипа:</a:t>
            </a:r>
            <a:endParaRPr lang="ru-RU" sz="1900" dirty="0">
              <a:latin typeface="TT Prosto Sans Trial" panose="02000503040000020003" pitchFamily="50" charset="-52"/>
            </a:endParaRPr>
          </a:p>
        </p:txBody>
      </p:sp>
      <p:pic>
        <p:nvPicPr>
          <p:cNvPr id="231" name="Рисунок 230">
            <a:extLst>
              <a:ext uri="{FF2B5EF4-FFF2-40B4-BE49-F238E27FC236}">
                <a16:creationId xmlns:a16="http://schemas.microsoft.com/office/drawing/2014/main" id="{DFAC6C25-87B0-47B3-9DE0-42419A66A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238" y="1456695"/>
            <a:ext cx="438932" cy="438932"/>
          </a:xfrm>
          <a:prstGeom prst="rect">
            <a:avLst/>
          </a:prstGeom>
        </p:spPr>
      </p:pic>
      <p:pic>
        <p:nvPicPr>
          <p:cNvPr id="232" name="Рисунок 231">
            <a:extLst>
              <a:ext uri="{FF2B5EF4-FFF2-40B4-BE49-F238E27FC236}">
                <a16:creationId xmlns:a16="http://schemas.microsoft.com/office/drawing/2014/main" id="{CAE8D928-83FD-44BE-BBC7-0715D9B772F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67" y="1456695"/>
            <a:ext cx="437706" cy="440157"/>
          </a:xfrm>
          <a:prstGeom prst="rect">
            <a:avLst/>
          </a:prstGeom>
        </p:spPr>
      </p:pic>
      <p:pic>
        <p:nvPicPr>
          <p:cNvPr id="233" name="Рисунок 232">
            <a:extLst>
              <a:ext uri="{FF2B5EF4-FFF2-40B4-BE49-F238E27FC236}">
                <a16:creationId xmlns:a16="http://schemas.microsoft.com/office/drawing/2014/main" id="{DD38472D-96C0-4AC5-9721-043E6C784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26" y="1456695"/>
            <a:ext cx="438932" cy="438932"/>
          </a:xfrm>
          <a:prstGeom prst="rect">
            <a:avLst/>
          </a:prstGeom>
        </p:spPr>
      </p:pic>
      <p:pic>
        <p:nvPicPr>
          <p:cNvPr id="234" name="Рисунок 233">
            <a:extLst>
              <a:ext uri="{FF2B5EF4-FFF2-40B4-BE49-F238E27FC236}">
                <a16:creationId xmlns:a16="http://schemas.microsoft.com/office/drawing/2014/main" id="{55CD1E93-8D78-40D6-8ACB-16E360F62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85" y="1453143"/>
            <a:ext cx="438932" cy="438932"/>
          </a:xfrm>
          <a:prstGeom prst="rect">
            <a:avLst/>
          </a:prstGeom>
        </p:spPr>
      </p:pic>
      <p:pic>
        <p:nvPicPr>
          <p:cNvPr id="235" name="Рисунок 234">
            <a:extLst>
              <a:ext uri="{FF2B5EF4-FFF2-40B4-BE49-F238E27FC236}">
                <a16:creationId xmlns:a16="http://schemas.microsoft.com/office/drawing/2014/main" id="{BF8DCD13-C910-4B7D-827B-5F9AB6F5167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290" y="1453756"/>
            <a:ext cx="437706" cy="437706"/>
          </a:xfrm>
          <a:prstGeom prst="rect">
            <a:avLst/>
          </a:prstGeom>
        </p:spPr>
      </p:pic>
      <p:pic>
        <p:nvPicPr>
          <p:cNvPr id="236" name="Рисунок 235">
            <a:extLst>
              <a:ext uri="{FF2B5EF4-FFF2-40B4-BE49-F238E27FC236}">
                <a16:creationId xmlns:a16="http://schemas.microsoft.com/office/drawing/2014/main" id="{DB2429CF-108A-4039-BD2F-429A0734437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000" y="1552225"/>
            <a:ext cx="353772" cy="176886"/>
          </a:xfrm>
          <a:prstGeom prst="rect">
            <a:avLst/>
          </a:prstGeom>
        </p:spPr>
      </p:pic>
      <p:pic>
        <p:nvPicPr>
          <p:cNvPr id="237" name="Рисунок 236">
            <a:extLst>
              <a:ext uri="{FF2B5EF4-FFF2-40B4-BE49-F238E27FC236}">
                <a16:creationId xmlns:a16="http://schemas.microsoft.com/office/drawing/2014/main" id="{98C156F2-BE8B-4BBC-AAF2-9ED5AD23803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71" y="1566313"/>
            <a:ext cx="353772" cy="176886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id="{243FF112-7F72-4EE9-B663-716C26BFDD8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85" y="4589772"/>
            <a:ext cx="691755" cy="805635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9239E6B6-18AB-4236-B6E2-923FAB91514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995" y="4719732"/>
            <a:ext cx="465051" cy="535247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CBE5398F-29DB-41C1-A997-46EC106A21E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431" y="4718548"/>
            <a:ext cx="403629" cy="535247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602FBB71-23D9-4012-8147-0B336BBDB76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929" y="4718548"/>
            <a:ext cx="447502" cy="535247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E8AB8B0C-8F5E-4002-9F0E-88120057B9C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532" y="4724919"/>
            <a:ext cx="517698" cy="53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7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EB5386D-78F0-4E63-9C9E-725832A27291}"/>
              </a:ext>
            </a:extLst>
          </p:cNvPr>
          <p:cNvGrpSpPr/>
          <p:nvPr/>
        </p:nvGrpSpPr>
        <p:grpSpPr>
          <a:xfrm>
            <a:off x="901381" y="289556"/>
            <a:ext cx="1141154" cy="389544"/>
            <a:chOff x="901381" y="289556"/>
            <a:chExt cx="1141154" cy="389544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0D20216-9D67-4E20-A3A9-0AF0728D6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1381" y="289556"/>
              <a:ext cx="335608" cy="389544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365314C-537E-4FA0-86B2-29D5693AF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02219" y="373202"/>
              <a:ext cx="180892" cy="22325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9FD37FE-C09C-4D35-99E9-3DC4F2D10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9717" y="374019"/>
              <a:ext cx="155402" cy="220617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8845572-17B3-441A-B10D-32DA7914C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658332" y="376983"/>
              <a:ext cx="181722" cy="223259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3B6131D-2685-43C2-8620-487A1BE4B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43428" y="376602"/>
              <a:ext cx="199107" cy="223640"/>
            </a:xfrm>
            <a:prstGeom prst="rect">
              <a:avLst/>
            </a:prstGeom>
          </p:spPr>
        </p:pic>
      </p:grp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0B31FAB-10B8-41A1-A940-86D187CC9A4E}"/>
              </a:ext>
            </a:extLst>
          </p:cNvPr>
          <p:cNvCxnSpPr>
            <a:cxnSpLocks/>
          </p:cNvCxnSpPr>
          <p:nvPr/>
        </p:nvCxnSpPr>
        <p:spPr>
          <a:xfrm>
            <a:off x="2431774" y="305103"/>
            <a:ext cx="0" cy="373997"/>
          </a:xfrm>
          <a:prstGeom prst="line">
            <a:avLst/>
          </a:prstGeom>
          <a:ln>
            <a:solidFill>
              <a:srgbClr val="A1A3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D7E793C-A4A0-4DB3-A0C5-F7F26C8B586C}"/>
              </a:ext>
            </a:extLst>
          </p:cNvPr>
          <p:cNvSpPr/>
          <p:nvPr/>
        </p:nvSpPr>
        <p:spPr>
          <a:xfrm>
            <a:off x="2633539" y="278990"/>
            <a:ext cx="1371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A1A3DB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04. Цвета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D879A4A-6C34-4902-BF6C-97E752B4873C}"/>
              </a:ext>
            </a:extLst>
          </p:cNvPr>
          <p:cNvCxnSpPr/>
          <p:nvPr/>
        </p:nvCxnSpPr>
        <p:spPr>
          <a:xfrm>
            <a:off x="470010" y="828781"/>
            <a:ext cx="1082371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B675E69-C822-41F3-9763-2A21C05BF036}"/>
              </a:ext>
            </a:extLst>
          </p:cNvPr>
          <p:cNvSpPr/>
          <p:nvPr/>
        </p:nvSpPr>
        <p:spPr>
          <a:xfrm>
            <a:off x="901381" y="6199112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A1A3DB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Страница 4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0E658CD-F14A-418D-9CA2-901BB68B8CD2}"/>
              </a:ext>
            </a:extLst>
          </p:cNvPr>
          <p:cNvSpPr/>
          <p:nvPr/>
        </p:nvSpPr>
        <p:spPr>
          <a:xfrm>
            <a:off x="849957" y="1248431"/>
            <a:ext cx="26088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84FD5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Основные цвета</a:t>
            </a:r>
            <a:endParaRPr lang="ru-RU" sz="2000" dirty="0">
              <a:latin typeface="TT Prosto Sans Trial" panose="02000503040000020003" pitchFamily="50" charset="-52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55123E7-AD10-487B-8D9B-0E99E85A86D6}"/>
              </a:ext>
            </a:extLst>
          </p:cNvPr>
          <p:cNvGrpSpPr/>
          <p:nvPr/>
        </p:nvGrpSpPr>
        <p:grpSpPr>
          <a:xfrm>
            <a:off x="901381" y="1834320"/>
            <a:ext cx="9995219" cy="968742"/>
            <a:chOff x="901381" y="1829000"/>
            <a:chExt cx="10518942" cy="1442462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A7CCB251-0CC5-4364-B154-933A66055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5992" y="1829000"/>
              <a:ext cx="3394331" cy="144246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A9229E0-904B-4C94-A403-64866516C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866" y="1829000"/>
              <a:ext cx="3394331" cy="1442462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EB15DA25-52E1-4707-B0DC-4AFE5089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9501" y="1829000"/>
              <a:ext cx="3385053" cy="1442462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C859DF5-0038-406D-B73B-E9745E692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81" y="1829000"/>
              <a:ext cx="2836359" cy="1442462"/>
            </a:xfrm>
            <a:prstGeom prst="rect">
              <a:avLst/>
            </a:prstGeom>
          </p:spPr>
        </p:pic>
      </p:grp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84B59E5B-4500-4687-A22C-2BECE41BDAF6}"/>
              </a:ext>
            </a:extLst>
          </p:cNvPr>
          <p:cNvSpPr/>
          <p:nvPr/>
        </p:nvSpPr>
        <p:spPr>
          <a:xfrm>
            <a:off x="1029421" y="1847009"/>
            <a:ext cx="19407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HEX: 57537D;</a:t>
            </a:r>
            <a:endParaRPr lang="ru-RU" sz="1400" dirty="0">
              <a:solidFill>
                <a:schemeClr val="bg1"/>
              </a:solidFill>
              <a:latin typeface="TT Prosto Sans Trial Thin" panose="02000803030000020003" pitchFamily="50" charset="-52"/>
            </a:endParaRPr>
          </a:p>
          <a:p>
            <a:r>
              <a:rPr lang="it-IT" sz="1400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RGB: 87, 83, 125;</a:t>
            </a:r>
            <a:endParaRPr lang="ru-RU" sz="1400" dirty="0">
              <a:solidFill>
                <a:schemeClr val="bg1"/>
              </a:solidFill>
              <a:latin typeface="TT Prosto Sans Trial Thin" panose="02000803030000020003" pitchFamily="50" charset="-52"/>
            </a:endParaRPr>
          </a:p>
          <a:p>
            <a:r>
              <a:rPr lang="it-IT" sz="1400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PANTONE: 5275 C</a:t>
            </a:r>
            <a:endParaRPr lang="ru-RU" sz="1400" dirty="0">
              <a:solidFill>
                <a:schemeClr val="bg1"/>
              </a:solidFill>
              <a:latin typeface="TT Prosto Sans Trial Thin" panose="02000803030000020003" pitchFamily="50" charset="-52"/>
            </a:endParaRPr>
          </a:p>
          <a:p>
            <a:r>
              <a:rPr lang="it-IT" sz="1400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CMYK: 30,34,0,51</a:t>
            </a:r>
            <a:endParaRPr lang="ru-RU" sz="1400" dirty="0">
              <a:solidFill>
                <a:schemeClr val="bg1"/>
              </a:solidFill>
              <a:latin typeface="TT Prosto Sans Trial Thin" panose="02000803030000020003" pitchFamily="50" charset="-52"/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20D125B6-7B4A-4511-A1F6-54F87EE1FB59}"/>
              </a:ext>
            </a:extLst>
          </p:cNvPr>
          <p:cNvGrpSpPr/>
          <p:nvPr/>
        </p:nvGrpSpPr>
        <p:grpSpPr>
          <a:xfrm>
            <a:off x="901381" y="2801116"/>
            <a:ext cx="9995219" cy="968745"/>
            <a:chOff x="922076" y="3369515"/>
            <a:chExt cx="10498247" cy="1442466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31CD5FFE-12FA-4B5F-B51A-1CCA607F8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8330" y="3369515"/>
              <a:ext cx="4211993" cy="1442464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7A61495-1335-4A3B-B882-AB3B7796E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207" y="3369518"/>
              <a:ext cx="4211990" cy="1442463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712827D6-4518-4103-AB54-587EAAF77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9501" y="3369519"/>
              <a:ext cx="3394331" cy="1442462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566B1EE-FC0A-452D-B907-C0F9957BB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076" y="3369519"/>
              <a:ext cx="2830779" cy="1442462"/>
            </a:xfrm>
            <a:prstGeom prst="rect">
              <a:avLst/>
            </a:prstGeom>
          </p:spPr>
        </p:pic>
      </p:grp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1710C8A7-C99B-4E5E-8DE9-051E91F822F3}"/>
              </a:ext>
            </a:extLst>
          </p:cNvPr>
          <p:cNvSpPr/>
          <p:nvPr/>
        </p:nvSpPr>
        <p:spPr>
          <a:xfrm>
            <a:off x="1029421" y="2808434"/>
            <a:ext cx="19407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HEX: A1A3DB;</a:t>
            </a:r>
            <a:endParaRPr lang="ru-RU" sz="1400" dirty="0">
              <a:solidFill>
                <a:schemeClr val="bg1"/>
              </a:solidFill>
              <a:latin typeface="TT Prosto Sans Trial Thin" panose="02000803030000020003" pitchFamily="50" charset="-52"/>
            </a:endParaRPr>
          </a:p>
          <a:p>
            <a:r>
              <a:rPr lang="it-IT" sz="1400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RGB: 161, 163,219;</a:t>
            </a:r>
            <a:endParaRPr lang="ru-RU" sz="1400" dirty="0">
              <a:solidFill>
                <a:schemeClr val="bg1"/>
              </a:solidFill>
              <a:latin typeface="TT Prosto Sans Trial Thin" panose="02000803030000020003" pitchFamily="50" charset="-52"/>
            </a:endParaRPr>
          </a:p>
          <a:p>
            <a:r>
              <a:rPr lang="it-IT" sz="1400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PANTONE: 2705 CCMYK: 26,26,0,14</a:t>
            </a:r>
            <a:endParaRPr lang="ru-RU" sz="1400" dirty="0">
              <a:solidFill>
                <a:schemeClr val="bg1"/>
              </a:solidFill>
              <a:latin typeface="TT Prosto Sans Trial Thin" panose="02000803030000020003" pitchFamily="50" charset="-52"/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B38B9554-010B-4431-A3BA-65D409624EEE}"/>
              </a:ext>
            </a:extLst>
          </p:cNvPr>
          <p:cNvGrpSpPr/>
          <p:nvPr/>
        </p:nvGrpSpPr>
        <p:grpSpPr>
          <a:xfrm>
            <a:off x="901381" y="3754631"/>
            <a:ext cx="10003089" cy="982025"/>
            <a:chOff x="901382" y="3874495"/>
            <a:chExt cx="8148889" cy="982025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1697DC2D-4CC4-4F7F-9CAC-8776DC908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517" y="3874495"/>
              <a:ext cx="2844754" cy="982025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5D3A659-974C-4539-A4A8-46CC9E2B4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423" y="3874498"/>
              <a:ext cx="2816961" cy="977590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97669C1-DE48-4AFB-BE9A-78BE27059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956" y="3874498"/>
              <a:ext cx="2831907" cy="97759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C7A538A1-9B00-4E41-9976-AF2B19983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82" y="3874498"/>
              <a:ext cx="2195562" cy="977590"/>
            </a:xfrm>
            <a:prstGeom prst="rect">
              <a:avLst/>
            </a:prstGeom>
          </p:spPr>
        </p:pic>
      </p:grp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02229E57-B29C-41E5-BCB6-AAC4E245D162}"/>
              </a:ext>
            </a:extLst>
          </p:cNvPr>
          <p:cNvSpPr/>
          <p:nvPr/>
        </p:nvSpPr>
        <p:spPr>
          <a:xfrm>
            <a:off x="1073141" y="3766375"/>
            <a:ext cx="19407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HEX: 1F1E2F;</a:t>
            </a:r>
            <a:endParaRPr lang="ru-RU" sz="1400" dirty="0">
              <a:solidFill>
                <a:schemeClr val="bg1"/>
              </a:solidFill>
              <a:latin typeface="TT Prosto Sans Trial Thin" panose="02000803030000020003" pitchFamily="50" charset="-52"/>
            </a:endParaRPr>
          </a:p>
          <a:p>
            <a:r>
              <a:rPr lang="it-IT" sz="1400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RGB: 31, 30, 47;</a:t>
            </a:r>
            <a:endParaRPr lang="ru-RU" sz="1400" dirty="0">
              <a:solidFill>
                <a:schemeClr val="bg1"/>
              </a:solidFill>
              <a:latin typeface="TT Prosto Sans Trial Thin" panose="02000803030000020003" pitchFamily="50" charset="-52"/>
            </a:endParaRPr>
          </a:p>
          <a:p>
            <a:r>
              <a:rPr lang="it-IT" sz="1400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PANTONE: 532 </a:t>
            </a:r>
            <a:endParaRPr lang="ru-RU" sz="1400" dirty="0">
              <a:solidFill>
                <a:schemeClr val="bg1"/>
              </a:solidFill>
              <a:latin typeface="TT Prosto Sans Trial Thin" panose="02000803030000020003" pitchFamily="50" charset="-52"/>
            </a:endParaRPr>
          </a:p>
          <a:p>
            <a:r>
              <a:rPr lang="it-IT" sz="1400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CCMYK: 34,36,0,82</a:t>
            </a:r>
            <a:endParaRPr lang="ru-RU" sz="1400" dirty="0">
              <a:solidFill>
                <a:schemeClr val="bg1"/>
              </a:solidFill>
              <a:latin typeface="TT Prosto Sans Trial Thin" panose="02000803030000020003" pitchFamily="50" charset="-52"/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61459E62-73A3-48C9-977B-3F24A04E7AE0}"/>
              </a:ext>
            </a:extLst>
          </p:cNvPr>
          <p:cNvGrpSpPr/>
          <p:nvPr/>
        </p:nvGrpSpPr>
        <p:grpSpPr>
          <a:xfrm>
            <a:off x="901381" y="4729346"/>
            <a:ext cx="9995219" cy="977590"/>
            <a:chOff x="901381" y="4824178"/>
            <a:chExt cx="8148889" cy="977590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C1763A02-DEDA-4419-A249-00C201A96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4039" y="4824178"/>
              <a:ext cx="2806231" cy="968726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1144C76-C3A8-4674-B63C-DCDA69B03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870" y="4824178"/>
              <a:ext cx="2806230" cy="968726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C5C0F67E-997A-4324-A10A-98D5DEB23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3470" y="4824180"/>
              <a:ext cx="2520541" cy="977588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E5633346-9AF5-4D65-8328-54A16D11B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81" y="4824180"/>
              <a:ext cx="2197291" cy="977588"/>
            </a:xfrm>
            <a:prstGeom prst="rect">
              <a:avLst/>
            </a:prstGeom>
          </p:spPr>
        </p:pic>
      </p:grp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F8C3B7A7-2C16-4709-9756-BE7C43EA8111}"/>
              </a:ext>
            </a:extLst>
          </p:cNvPr>
          <p:cNvSpPr/>
          <p:nvPr/>
        </p:nvSpPr>
        <p:spPr>
          <a:xfrm>
            <a:off x="1016815" y="4736745"/>
            <a:ext cx="19407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HEX: 818181;</a:t>
            </a:r>
            <a:endParaRPr lang="ru-RU" sz="1400" dirty="0">
              <a:solidFill>
                <a:schemeClr val="bg1"/>
              </a:solidFill>
              <a:latin typeface="TT Prosto Sans Trial Thin" panose="02000803030000020003" pitchFamily="50" charset="-52"/>
            </a:endParaRPr>
          </a:p>
          <a:p>
            <a:r>
              <a:rPr lang="it-IT" sz="1400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RGB: 31, 30, 47;</a:t>
            </a:r>
            <a:endParaRPr lang="ru-RU" sz="1400" dirty="0">
              <a:solidFill>
                <a:schemeClr val="bg1"/>
              </a:solidFill>
              <a:latin typeface="TT Prosto Sans Trial Thin" panose="02000803030000020003" pitchFamily="50" charset="-52"/>
            </a:endParaRPr>
          </a:p>
          <a:p>
            <a:r>
              <a:rPr lang="it-IT" sz="1400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PANTONE: 532 </a:t>
            </a:r>
            <a:endParaRPr lang="ru-RU" sz="1400" dirty="0">
              <a:solidFill>
                <a:schemeClr val="bg1"/>
              </a:solidFill>
              <a:latin typeface="TT Prosto Sans Trial Thin" panose="02000803030000020003" pitchFamily="50" charset="-52"/>
            </a:endParaRPr>
          </a:p>
          <a:p>
            <a:r>
              <a:rPr lang="it-IT" sz="1400" dirty="0">
                <a:solidFill>
                  <a:schemeClr val="bg1"/>
                </a:solidFill>
                <a:latin typeface="TT Prosto Sans Trial Thin" panose="02000803030000020003" pitchFamily="50" charset="-52"/>
              </a:rPr>
              <a:t>CCMYK: 34,36,0,82</a:t>
            </a:r>
            <a:endParaRPr lang="ru-RU" sz="1400" dirty="0">
              <a:solidFill>
                <a:schemeClr val="bg1"/>
              </a:solidFill>
              <a:latin typeface="TT Prosto Sans Trial Thin" panose="02000803030000020003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5734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1597329-E3E4-4269-AFB3-EDC0B73F569F}"/>
              </a:ext>
            </a:extLst>
          </p:cNvPr>
          <p:cNvGrpSpPr/>
          <p:nvPr/>
        </p:nvGrpSpPr>
        <p:grpSpPr>
          <a:xfrm>
            <a:off x="4999173" y="3178281"/>
            <a:ext cx="1441000" cy="1169483"/>
            <a:chOff x="4999173" y="3178281"/>
            <a:chExt cx="1441000" cy="1169483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72C8AEB7-58E1-4006-ACC9-51CFAAB91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173" y="3178281"/>
              <a:ext cx="1441000" cy="1169483"/>
            </a:xfrm>
            <a:prstGeom prst="rect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5DE26A40-F073-4629-B9A5-7DE698311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659" y="3321416"/>
              <a:ext cx="753327" cy="883211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4C2EA45-7F82-4BCF-A7E1-79BAFF1265AC}"/>
              </a:ext>
            </a:extLst>
          </p:cNvPr>
          <p:cNvGrpSpPr/>
          <p:nvPr/>
        </p:nvGrpSpPr>
        <p:grpSpPr>
          <a:xfrm>
            <a:off x="4999173" y="4505047"/>
            <a:ext cx="1441000" cy="1169482"/>
            <a:chOff x="4999173" y="4505047"/>
            <a:chExt cx="1441000" cy="1169482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DE442839-F46C-43E3-8BFD-E6254CD8B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173" y="4505047"/>
              <a:ext cx="1441000" cy="1169482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9A1E612-8967-40D4-83A3-2C5E7CCE9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659" y="4641813"/>
              <a:ext cx="753327" cy="883211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743A952-DC9E-4285-82D0-30D003730CE1}"/>
              </a:ext>
            </a:extLst>
          </p:cNvPr>
          <p:cNvGrpSpPr/>
          <p:nvPr/>
        </p:nvGrpSpPr>
        <p:grpSpPr>
          <a:xfrm>
            <a:off x="4999173" y="1846517"/>
            <a:ext cx="1441000" cy="1169483"/>
            <a:chOff x="4999173" y="1846517"/>
            <a:chExt cx="1441000" cy="1169483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E75503D-17E2-4F05-A93A-341BF08B7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173" y="1846517"/>
              <a:ext cx="1441000" cy="1169483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D83BB76D-525E-4953-9B64-83D50AF96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009" y="1987113"/>
              <a:ext cx="753327" cy="883211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BD8DC86-25EC-4F4E-8A94-0DCB86690C20}"/>
              </a:ext>
            </a:extLst>
          </p:cNvPr>
          <p:cNvGrpSpPr/>
          <p:nvPr/>
        </p:nvGrpSpPr>
        <p:grpSpPr>
          <a:xfrm>
            <a:off x="3267895" y="1846517"/>
            <a:ext cx="1488820" cy="1169482"/>
            <a:chOff x="3267895" y="1846517"/>
            <a:chExt cx="1488820" cy="1169482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5839BEB5-846C-4698-B4D5-FBBDBFED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7895" y="1846517"/>
              <a:ext cx="1488820" cy="1169482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F1D1484E-AD6F-47B5-81A5-E5ECA111E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755" y="1987113"/>
              <a:ext cx="753327" cy="883211"/>
            </a:xfrm>
            <a:prstGeom prst="rect">
              <a:avLst/>
            </a:prstGeom>
          </p:spPr>
        </p:pic>
      </p:grp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6F3905A8-AF9C-412F-A622-1BCDFD9120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52" y="0"/>
            <a:ext cx="4690649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549FD9-0428-461A-A0E5-360AB889C4F3}"/>
              </a:ext>
            </a:extLst>
          </p:cNvPr>
          <p:cNvSpPr/>
          <p:nvPr/>
        </p:nvSpPr>
        <p:spPr>
          <a:xfrm>
            <a:off x="849451" y="6199112"/>
            <a:ext cx="1735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A1A3DB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Страница 5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6AF8F59-12AF-4631-B057-7C43537EB51F}"/>
              </a:ext>
            </a:extLst>
          </p:cNvPr>
          <p:cNvGrpSpPr/>
          <p:nvPr/>
        </p:nvGrpSpPr>
        <p:grpSpPr>
          <a:xfrm>
            <a:off x="936653" y="289556"/>
            <a:ext cx="1141154" cy="389544"/>
            <a:chOff x="901381" y="289556"/>
            <a:chExt cx="1141154" cy="38954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07CA44D-EBBA-473E-A2F2-613281855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01381" y="289556"/>
              <a:ext cx="335608" cy="389544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F611429-45E1-4BF5-B0E5-A1021425D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302219" y="373202"/>
              <a:ext cx="180892" cy="223257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B2D4BE96-F5F8-4ACE-8175-14A7F96E4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489717" y="374019"/>
              <a:ext cx="155402" cy="22061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C7B3BFA-D081-437B-A3A4-E2B1592B3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658332" y="376983"/>
              <a:ext cx="181722" cy="223259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6FDA34F-8C3E-425A-AFE2-C35D75ABC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843428" y="376602"/>
              <a:ext cx="199107" cy="223640"/>
            </a:xfrm>
            <a:prstGeom prst="rect">
              <a:avLst/>
            </a:prstGeom>
          </p:spPr>
        </p:pic>
      </p:grp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D8D2417-0A01-4641-839F-3DAD6AD47193}"/>
              </a:ext>
            </a:extLst>
          </p:cNvPr>
          <p:cNvCxnSpPr>
            <a:cxnSpLocks/>
          </p:cNvCxnSpPr>
          <p:nvPr/>
        </p:nvCxnSpPr>
        <p:spPr>
          <a:xfrm>
            <a:off x="2431774" y="305103"/>
            <a:ext cx="0" cy="373997"/>
          </a:xfrm>
          <a:prstGeom prst="line">
            <a:avLst/>
          </a:prstGeom>
          <a:ln>
            <a:solidFill>
              <a:srgbClr val="A1A3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9FC78C9-30EB-4518-BA74-45E523176DCC}"/>
              </a:ext>
            </a:extLst>
          </p:cNvPr>
          <p:cNvSpPr/>
          <p:nvPr/>
        </p:nvSpPr>
        <p:spPr>
          <a:xfrm>
            <a:off x="2633538" y="278990"/>
            <a:ext cx="4867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A1A3DB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05. Использование цвета и логотипа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37879F2-43D5-4A02-AFC2-18F5F53A56E9}"/>
              </a:ext>
            </a:extLst>
          </p:cNvPr>
          <p:cNvCxnSpPr/>
          <p:nvPr/>
        </p:nvCxnSpPr>
        <p:spPr>
          <a:xfrm>
            <a:off x="470010" y="828781"/>
            <a:ext cx="1082371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BCB9AFE-64C8-4175-9F38-1162F5563D5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81" y="1846517"/>
            <a:ext cx="2078703" cy="1146938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D56ECCB-3617-4355-B900-40F6F22BE7F4}"/>
              </a:ext>
            </a:extLst>
          </p:cNvPr>
          <p:cNvGrpSpPr/>
          <p:nvPr/>
        </p:nvGrpSpPr>
        <p:grpSpPr>
          <a:xfrm>
            <a:off x="1143709" y="2193127"/>
            <a:ext cx="1610539" cy="471187"/>
            <a:chOff x="821235" y="1589910"/>
            <a:chExt cx="1745364" cy="47118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B13F7ED-8DA2-4CC9-86D7-473F19E06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35" y="1589910"/>
              <a:ext cx="415754" cy="471187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1F0B2F2-EB5A-4642-9798-615310597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664" y="1657453"/>
              <a:ext cx="286674" cy="33610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25B9B11-E003-4A0B-BBF5-0625AD1B7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861" y="1657453"/>
              <a:ext cx="219507" cy="33610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04035802-24C9-46BC-83DF-CF350421E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2981" y="1657452"/>
              <a:ext cx="286674" cy="336101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6B8C54E-022B-4C5C-8646-EA617D81B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0268" y="1652371"/>
              <a:ext cx="316331" cy="336102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35C7C779-EE6D-4675-B5D1-AAAE1F690C60}"/>
              </a:ext>
            </a:extLst>
          </p:cNvPr>
          <p:cNvGrpSpPr/>
          <p:nvPr/>
        </p:nvGrpSpPr>
        <p:grpSpPr>
          <a:xfrm>
            <a:off x="918002" y="3178281"/>
            <a:ext cx="2078703" cy="1146938"/>
            <a:chOff x="918002" y="3178281"/>
            <a:chExt cx="2078703" cy="1146938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24166096-FCE0-4F40-B8DA-083308E13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002" y="3178281"/>
              <a:ext cx="2078703" cy="1146938"/>
            </a:xfrm>
            <a:prstGeom prst="rect">
              <a:avLst/>
            </a:prstGeom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50B65AF4-6216-49C1-ACE6-1F7B08B91D7B}"/>
                </a:ext>
              </a:extLst>
            </p:cNvPr>
            <p:cNvGrpSpPr/>
            <p:nvPr/>
          </p:nvGrpSpPr>
          <p:grpSpPr>
            <a:xfrm>
              <a:off x="1198061" y="3452390"/>
              <a:ext cx="1556187" cy="523844"/>
              <a:chOff x="901381" y="289556"/>
              <a:chExt cx="1141154" cy="389544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A02C65C1-3461-466D-8B78-29BEF3FFE3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01381" y="289556"/>
                <a:ext cx="335608" cy="389544"/>
              </a:xfrm>
              <a:prstGeom prst="rect">
                <a:avLst/>
              </a:prstGeom>
            </p:spPr>
          </p:pic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159CABAC-DF65-4067-A67C-082FA4A99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302219" y="373202"/>
                <a:ext cx="180892" cy="223257"/>
              </a:xfrm>
              <a:prstGeom prst="rect">
                <a:avLst/>
              </a:prstGeom>
            </p:spPr>
          </p:pic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251E1453-7DB9-4C8E-AC9C-C92AF22CD4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489717" y="374019"/>
                <a:ext cx="155402" cy="220617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8C5794DE-44A4-4915-BADD-CD3CF89766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658332" y="376983"/>
                <a:ext cx="181722" cy="223259"/>
              </a:xfrm>
              <a:prstGeom prst="rect">
                <a:avLst/>
              </a:prstGeom>
            </p:spPr>
          </p:pic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7F874DCB-98BF-45EE-A90C-588AD1291C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843428" y="376602"/>
                <a:ext cx="199107" cy="223640"/>
              </a:xfrm>
              <a:prstGeom prst="rect">
                <a:avLst/>
              </a:prstGeom>
            </p:spPr>
          </p:pic>
        </p:grpSp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F614355-42D8-47C5-BF2F-2B5C594EFA1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2" y="4527591"/>
            <a:ext cx="2078703" cy="1146938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C5C70CEB-267C-4440-A9CC-88937B8902DE}"/>
              </a:ext>
            </a:extLst>
          </p:cNvPr>
          <p:cNvGrpSpPr/>
          <p:nvPr/>
        </p:nvGrpSpPr>
        <p:grpSpPr>
          <a:xfrm>
            <a:off x="1130256" y="4852907"/>
            <a:ext cx="1610539" cy="471187"/>
            <a:chOff x="821235" y="1589910"/>
            <a:chExt cx="1745364" cy="471187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7C163F03-8336-4A53-BB15-257CFE594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35" y="1589910"/>
              <a:ext cx="415754" cy="471187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0A94A64-2078-4BA9-A6F2-FA4763741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664" y="1657453"/>
              <a:ext cx="286674" cy="3361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08D8592A-6CB3-4309-9039-0D436ECDC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861" y="1657453"/>
              <a:ext cx="219507" cy="336100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A6D579AC-7FDF-4A5D-8500-F55552230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2981" y="1657452"/>
              <a:ext cx="286674" cy="336101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042AE76-ED1E-418F-BFBC-C7F893E2B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0268" y="1652371"/>
              <a:ext cx="316331" cy="336102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714DA0B-1CF3-495C-8200-18646C4F04E8}"/>
              </a:ext>
            </a:extLst>
          </p:cNvPr>
          <p:cNvGrpSpPr/>
          <p:nvPr/>
        </p:nvGrpSpPr>
        <p:grpSpPr>
          <a:xfrm>
            <a:off x="3267895" y="3178282"/>
            <a:ext cx="1488821" cy="1169482"/>
            <a:chOff x="3267895" y="3178282"/>
            <a:chExt cx="1488821" cy="1169482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50C1A266-E08B-42FB-86AC-F880F3C19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7895" y="3178282"/>
              <a:ext cx="1488821" cy="1169482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CCC64F8-8B52-4C16-80AB-2BF30F503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8797" y="3321416"/>
              <a:ext cx="753327" cy="88321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5E771987-7A94-46A4-A250-C2137B145BE5}"/>
              </a:ext>
            </a:extLst>
          </p:cNvPr>
          <p:cNvGrpSpPr/>
          <p:nvPr/>
        </p:nvGrpSpPr>
        <p:grpSpPr>
          <a:xfrm>
            <a:off x="3267895" y="4505047"/>
            <a:ext cx="1488820" cy="1169482"/>
            <a:chOff x="3267895" y="4505047"/>
            <a:chExt cx="1488820" cy="1169482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40513AC4-76EE-47AA-91FF-0E5F31AB6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7895" y="4505047"/>
              <a:ext cx="1488820" cy="1169482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10855522-612F-4796-925F-8CA6010EB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992" y="4646896"/>
              <a:ext cx="753327" cy="883211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68CC11A6-58CF-41CA-B5DB-12B8A42BB507}"/>
              </a:ext>
            </a:extLst>
          </p:cNvPr>
          <p:cNvGrpSpPr/>
          <p:nvPr/>
        </p:nvGrpSpPr>
        <p:grpSpPr>
          <a:xfrm>
            <a:off x="7982186" y="1871043"/>
            <a:ext cx="1370375" cy="1169482"/>
            <a:chOff x="8262484" y="1846517"/>
            <a:chExt cx="1370375" cy="1169482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52164BDF-A4DA-40E0-99E5-F8BE5D059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484" y="1846517"/>
              <a:ext cx="1370375" cy="1169482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92A05D82-A783-4ECC-8D6D-5066079B7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1007" y="1978380"/>
              <a:ext cx="753327" cy="883211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7F1D6BC4-9112-48A7-9932-A163BBC6A7E5}"/>
              </a:ext>
            </a:extLst>
          </p:cNvPr>
          <p:cNvGrpSpPr/>
          <p:nvPr/>
        </p:nvGrpSpPr>
        <p:grpSpPr>
          <a:xfrm>
            <a:off x="9509379" y="1871043"/>
            <a:ext cx="1370375" cy="1169482"/>
            <a:chOff x="9789677" y="1846517"/>
            <a:chExt cx="1370375" cy="1169482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24D2FD23-C301-48C8-BAC4-A9816F8AB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9677" y="1846517"/>
              <a:ext cx="1370375" cy="1169482"/>
            </a:xfrm>
            <a:prstGeom prst="rect">
              <a:avLst/>
            </a:prstGeom>
          </p:spPr>
        </p:pic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6DA9B982-0CF7-41B9-9271-BCF9662A9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8200" y="1999178"/>
              <a:ext cx="753327" cy="883211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D668AEC6-C2EB-4EA3-BC92-C5CF182A3584}"/>
              </a:ext>
            </a:extLst>
          </p:cNvPr>
          <p:cNvGrpSpPr/>
          <p:nvPr/>
        </p:nvGrpSpPr>
        <p:grpSpPr>
          <a:xfrm>
            <a:off x="9509379" y="3223549"/>
            <a:ext cx="1413362" cy="1206167"/>
            <a:chOff x="9789677" y="3199023"/>
            <a:chExt cx="1413362" cy="1206167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0E9C563B-95E7-439A-81E7-C4C810A8C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9677" y="3199023"/>
              <a:ext cx="1413362" cy="1206167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56F6CC67-7425-4406-B345-F91DA9AF3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692" y="3339758"/>
              <a:ext cx="753327" cy="883211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B0703D15-3352-4BF2-A1AC-24AD93108E10}"/>
              </a:ext>
            </a:extLst>
          </p:cNvPr>
          <p:cNvGrpSpPr/>
          <p:nvPr/>
        </p:nvGrpSpPr>
        <p:grpSpPr>
          <a:xfrm>
            <a:off x="7982186" y="3202807"/>
            <a:ext cx="1413362" cy="1206167"/>
            <a:chOff x="8262484" y="3178281"/>
            <a:chExt cx="1413362" cy="1206167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EA4A10DE-53C4-46F8-96E4-AB559ADC5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484" y="3178281"/>
              <a:ext cx="1413362" cy="1206167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D8C29152-52D9-40D2-8E05-1684E9AC3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2501" y="3339758"/>
              <a:ext cx="753327" cy="883211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97CA8BD7-1E6D-4365-8C12-3A368DC1A33A}"/>
              </a:ext>
            </a:extLst>
          </p:cNvPr>
          <p:cNvGrpSpPr/>
          <p:nvPr/>
        </p:nvGrpSpPr>
        <p:grpSpPr>
          <a:xfrm>
            <a:off x="7982186" y="4511543"/>
            <a:ext cx="1413363" cy="1169482"/>
            <a:chOff x="8262484" y="4487017"/>
            <a:chExt cx="1413363" cy="1169482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E48F14A5-1E7A-4BD4-AFC3-C023D59E0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484" y="4487017"/>
              <a:ext cx="1413363" cy="1169482"/>
            </a:xfrm>
            <a:prstGeom prst="rect">
              <a:avLst/>
            </a:prstGeom>
          </p:spPr>
        </p:pic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25F77F93-04EF-4CDC-B62C-E791EBF80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2501" y="4626580"/>
              <a:ext cx="753327" cy="883211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32117062-563D-435A-B781-CDFB949AAD1A}"/>
              </a:ext>
            </a:extLst>
          </p:cNvPr>
          <p:cNvGrpSpPr/>
          <p:nvPr/>
        </p:nvGrpSpPr>
        <p:grpSpPr>
          <a:xfrm>
            <a:off x="9509379" y="4484987"/>
            <a:ext cx="1411359" cy="1245916"/>
            <a:chOff x="9789677" y="4460461"/>
            <a:chExt cx="1411359" cy="1245916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F3300EDD-9C1E-48C1-A690-6A476B0E2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9677" y="4460461"/>
              <a:ext cx="1411359" cy="1245916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1C785E4F-0C9C-48FF-9987-05FB7D4D6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2692" y="4626580"/>
              <a:ext cx="753327" cy="883211"/>
            </a:xfrm>
            <a:prstGeom prst="rect">
              <a:avLst/>
            </a:prstGeom>
          </p:spPr>
        </p:pic>
      </p:grp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8BFAFCCF-2090-49D7-9C3F-2D517DDA3664}"/>
              </a:ext>
            </a:extLst>
          </p:cNvPr>
          <p:cNvSpPr/>
          <p:nvPr/>
        </p:nvSpPr>
        <p:spPr>
          <a:xfrm>
            <a:off x="849958" y="1248431"/>
            <a:ext cx="3088036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50" b="1" dirty="0">
                <a:solidFill>
                  <a:srgbClr val="884FD5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Допустимые оттенки</a:t>
            </a:r>
            <a:endParaRPr lang="ru-RU" sz="1850" dirty="0">
              <a:latin typeface="TT Prosto Sans Trial" panose="02000503040000020003" pitchFamily="50" charset="-52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341D2789-E931-43D2-82B0-448064D4751C}"/>
              </a:ext>
            </a:extLst>
          </p:cNvPr>
          <p:cNvSpPr/>
          <p:nvPr/>
        </p:nvSpPr>
        <p:spPr>
          <a:xfrm>
            <a:off x="7942704" y="1278677"/>
            <a:ext cx="3397071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50" b="1" dirty="0">
                <a:solidFill>
                  <a:srgbClr val="884FD5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Недопустимые оттенки</a:t>
            </a:r>
            <a:endParaRPr lang="ru-RU" sz="1850" dirty="0">
              <a:latin typeface="TT Prosto Sans Trial" panose="02000503040000020003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78102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11683C-F63A-4EB4-A39F-8BEEF01CE19D}"/>
              </a:ext>
            </a:extLst>
          </p:cNvPr>
          <p:cNvSpPr/>
          <p:nvPr/>
        </p:nvSpPr>
        <p:spPr>
          <a:xfrm>
            <a:off x="834536" y="6296351"/>
            <a:ext cx="154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A1A3DB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Страница 6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6A6918A-430C-4586-A406-53D0F26BB50F}"/>
              </a:ext>
            </a:extLst>
          </p:cNvPr>
          <p:cNvGrpSpPr/>
          <p:nvPr/>
        </p:nvGrpSpPr>
        <p:grpSpPr>
          <a:xfrm>
            <a:off x="901381" y="289556"/>
            <a:ext cx="1141154" cy="389544"/>
            <a:chOff x="901381" y="289556"/>
            <a:chExt cx="1141154" cy="38954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F057B58-FB4A-49E3-9450-CD97F31D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1381" y="289556"/>
              <a:ext cx="335608" cy="389544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AB19E55-FAD3-430E-B522-FFC60611A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02219" y="373202"/>
              <a:ext cx="180892" cy="223257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38DE9A2-ACB2-470E-9EED-B54540337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9717" y="374019"/>
              <a:ext cx="155402" cy="22061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85453D3-7E9D-4FFF-8A4F-8755B0234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658332" y="376983"/>
              <a:ext cx="181722" cy="223259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E19F367-A837-442D-8834-D1C199EB0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43428" y="376602"/>
              <a:ext cx="199107" cy="223640"/>
            </a:xfrm>
            <a:prstGeom prst="rect">
              <a:avLst/>
            </a:prstGeom>
          </p:spPr>
        </p:pic>
      </p:grp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5B4E3CB-E2BA-41F2-9E35-420C6CEC86D6}"/>
              </a:ext>
            </a:extLst>
          </p:cNvPr>
          <p:cNvCxnSpPr>
            <a:cxnSpLocks/>
          </p:cNvCxnSpPr>
          <p:nvPr/>
        </p:nvCxnSpPr>
        <p:spPr>
          <a:xfrm>
            <a:off x="2431774" y="305103"/>
            <a:ext cx="0" cy="373997"/>
          </a:xfrm>
          <a:prstGeom prst="line">
            <a:avLst/>
          </a:prstGeom>
          <a:ln>
            <a:solidFill>
              <a:srgbClr val="A1A3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7DB7F0D-5FCC-4312-BD41-E5036669B9AD}"/>
              </a:ext>
            </a:extLst>
          </p:cNvPr>
          <p:cNvSpPr/>
          <p:nvPr/>
        </p:nvSpPr>
        <p:spPr>
          <a:xfrm>
            <a:off x="2633538" y="278990"/>
            <a:ext cx="4326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A1A3DB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06. Использование шрифтов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843BB5C-78C2-4A99-97C8-79957EA82DCA}"/>
              </a:ext>
            </a:extLst>
          </p:cNvPr>
          <p:cNvCxnSpPr/>
          <p:nvPr/>
        </p:nvCxnSpPr>
        <p:spPr>
          <a:xfrm>
            <a:off x="470010" y="828781"/>
            <a:ext cx="1082371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AE3E97-A905-45C5-9C5A-4271F369D1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68" y="1753432"/>
            <a:ext cx="4610787" cy="65499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1D5C501-6CB9-46C9-A6DE-ED9580FFFD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83" y="2457564"/>
            <a:ext cx="5254860" cy="304713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B40E9A8-E8F4-44A3-9F40-FC438EC328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058" y="1760500"/>
            <a:ext cx="4608654" cy="6487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DF01FB9-8DB7-4F7C-8309-306122567F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086" y="2543204"/>
            <a:ext cx="5446904" cy="3047133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BEA97D0-27FA-4089-89A6-CEDEF42FD37F}"/>
              </a:ext>
            </a:extLst>
          </p:cNvPr>
          <p:cNvSpPr/>
          <p:nvPr/>
        </p:nvSpPr>
        <p:spPr>
          <a:xfrm>
            <a:off x="848097" y="5590337"/>
            <a:ext cx="1188322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50" b="1" dirty="0">
                <a:solidFill>
                  <a:srgbClr val="884FD5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Light</a:t>
            </a:r>
            <a:endParaRPr lang="ru-RU" sz="1850" dirty="0">
              <a:latin typeface="TT Prosto Sans Trial" panose="02000503040000020003" pitchFamily="50" charset="-52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83DA1C3-CBD5-4D30-B425-67BA90412540}"/>
              </a:ext>
            </a:extLst>
          </p:cNvPr>
          <p:cNvSpPr/>
          <p:nvPr/>
        </p:nvSpPr>
        <p:spPr>
          <a:xfrm>
            <a:off x="834536" y="1193583"/>
            <a:ext cx="2848282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50" b="1" dirty="0">
                <a:solidFill>
                  <a:srgbClr val="884FD5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Фирменный шрифт</a:t>
            </a:r>
            <a:endParaRPr lang="ru-RU" sz="1850" dirty="0">
              <a:latin typeface="TT Prosto Sans Trial" panose="02000503040000020003" pitchFamily="50" charset="-52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A9C7E93-F960-48BA-9586-47C2D4052BFA}"/>
              </a:ext>
            </a:extLst>
          </p:cNvPr>
          <p:cNvSpPr/>
          <p:nvPr/>
        </p:nvSpPr>
        <p:spPr>
          <a:xfrm>
            <a:off x="6275086" y="5590337"/>
            <a:ext cx="1188322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50" b="1" dirty="0">
                <a:solidFill>
                  <a:srgbClr val="884FD5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Regular</a:t>
            </a:r>
            <a:endParaRPr lang="ru-RU" sz="1850" dirty="0">
              <a:latin typeface="TT Prosto Sans Trial" panose="02000503040000020003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8984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BCD8F2-9AD5-469E-AA03-33EBF8A5F496}"/>
              </a:ext>
            </a:extLst>
          </p:cNvPr>
          <p:cNvSpPr/>
          <p:nvPr/>
        </p:nvSpPr>
        <p:spPr>
          <a:xfrm>
            <a:off x="862960" y="6043773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A1A3DB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Страница 7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792A724-AD9A-4D22-BE56-13DF4F9152C4}"/>
              </a:ext>
            </a:extLst>
          </p:cNvPr>
          <p:cNvGrpSpPr/>
          <p:nvPr/>
        </p:nvGrpSpPr>
        <p:grpSpPr>
          <a:xfrm>
            <a:off x="901381" y="289556"/>
            <a:ext cx="1141154" cy="389544"/>
            <a:chOff x="901381" y="289556"/>
            <a:chExt cx="1141154" cy="38954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80325B5-38D7-41D0-9A94-1DADE0766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1381" y="289556"/>
              <a:ext cx="335608" cy="389544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3635946-8B7C-4635-9433-3DB0D201A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02219" y="373202"/>
              <a:ext cx="180892" cy="223257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9558A80-A4D8-45FF-A2D5-E7AFB8C1B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9717" y="374019"/>
              <a:ext cx="155402" cy="22061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7C390FA-B6A8-4D33-A021-F79362D7D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658332" y="376983"/>
              <a:ext cx="181722" cy="223259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65C7EB1-A2F8-4BD6-B95F-7FE6BF897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43428" y="376602"/>
              <a:ext cx="199107" cy="223640"/>
            </a:xfrm>
            <a:prstGeom prst="rect">
              <a:avLst/>
            </a:prstGeom>
          </p:spPr>
        </p:pic>
      </p:grp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B054214-2FBD-46AD-A494-51B72E38EE83}"/>
              </a:ext>
            </a:extLst>
          </p:cNvPr>
          <p:cNvCxnSpPr>
            <a:cxnSpLocks/>
          </p:cNvCxnSpPr>
          <p:nvPr/>
        </p:nvCxnSpPr>
        <p:spPr>
          <a:xfrm>
            <a:off x="2431774" y="305103"/>
            <a:ext cx="0" cy="373997"/>
          </a:xfrm>
          <a:prstGeom prst="line">
            <a:avLst/>
          </a:prstGeom>
          <a:ln>
            <a:solidFill>
              <a:srgbClr val="A1A3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83EAED8-14CE-477B-87D2-0A6070607496}"/>
              </a:ext>
            </a:extLst>
          </p:cNvPr>
          <p:cNvSpPr/>
          <p:nvPr/>
        </p:nvSpPr>
        <p:spPr>
          <a:xfrm>
            <a:off x="2633538" y="278990"/>
            <a:ext cx="4326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A1A3DB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06. Использование шрифтов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6FA4E00-5389-4E10-A807-C07FA9D927E5}"/>
              </a:ext>
            </a:extLst>
          </p:cNvPr>
          <p:cNvCxnSpPr/>
          <p:nvPr/>
        </p:nvCxnSpPr>
        <p:spPr>
          <a:xfrm>
            <a:off x="470010" y="828781"/>
            <a:ext cx="1082371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7DC0F4-08A5-4FBA-AFB6-546DDDC5E1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81" y="1852428"/>
            <a:ext cx="3952240" cy="65069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F4957CF-A1A3-42C7-A60E-7D33219FE959}"/>
              </a:ext>
            </a:extLst>
          </p:cNvPr>
          <p:cNvSpPr/>
          <p:nvPr/>
        </p:nvSpPr>
        <p:spPr>
          <a:xfrm>
            <a:off x="860231" y="1196502"/>
            <a:ext cx="2848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84FD5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Фирменный шрифт</a:t>
            </a:r>
            <a:endParaRPr lang="ru-RU" sz="2000" dirty="0">
              <a:latin typeface="TT Prosto Sans Trial" panose="02000503040000020003" pitchFamily="50" charset="-52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12708-1601-4FD9-BE96-4363D2ACB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7" y="2700081"/>
            <a:ext cx="4272160" cy="2374224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8FA2B92-39E4-458A-AC12-4DA0F9DEBE6F}"/>
              </a:ext>
            </a:extLst>
          </p:cNvPr>
          <p:cNvSpPr/>
          <p:nvPr/>
        </p:nvSpPr>
        <p:spPr>
          <a:xfrm>
            <a:off x="860231" y="5108377"/>
            <a:ext cx="873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84FD5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Bold</a:t>
            </a:r>
            <a:endParaRPr lang="ru-RU" sz="2000" dirty="0">
              <a:latin typeface="TT Prosto Sans Trial" panose="02000503040000020003" pitchFamily="50" charset="-52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33F216-9173-41FD-B585-B7981B6817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436" y="1627389"/>
            <a:ext cx="2506528" cy="4853628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339E52F-2042-4270-8835-FF0FAB077E10}"/>
              </a:ext>
            </a:extLst>
          </p:cNvPr>
          <p:cNvSpPr/>
          <p:nvPr/>
        </p:nvSpPr>
        <p:spPr>
          <a:xfrm>
            <a:off x="7325416" y="1058002"/>
            <a:ext cx="2848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884FD5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Другие варианты</a:t>
            </a:r>
            <a:endParaRPr lang="ru-RU" sz="2000" dirty="0">
              <a:latin typeface="TT Prosto Sans Trial" panose="02000503040000020003" pitchFamily="50" charset="-52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08277A0-39AD-453F-8DD9-5AF69FE35BF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23" y="1627389"/>
            <a:ext cx="2310667" cy="163298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1147161-90E5-43E0-9E0A-6EC5CB282A2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23" y="3260369"/>
            <a:ext cx="2287790" cy="163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93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1B7CBF-C2CC-4CBF-AA9F-8923F387E112}"/>
              </a:ext>
            </a:extLst>
          </p:cNvPr>
          <p:cNvSpPr/>
          <p:nvPr/>
        </p:nvSpPr>
        <p:spPr>
          <a:xfrm>
            <a:off x="836139" y="6199112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A1A3DB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Страница 8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F5980A0-9C5A-4211-97A2-FA8C88A2213F}"/>
              </a:ext>
            </a:extLst>
          </p:cNvPr>
          <p:cNvGrpSpPr/>
          <p:nvPr/>
        </p:nvGrpSpPr>
        <p:grpSpPr>
          <a:xfrm>
            <a:off x="901381" y="289556"/>
            <a:ext cx="1141154" cy="389544"/>
            <a:chOff x="901381" y="289556"/>
            <a:chExt cx="1141154" cy="38954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D647F82-8FAD-4311-8E2B-385FECBA3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1381" y="289556"/>
              <a:ext cx="335608" cy="389544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1594FC4-7C49-401B-AD08-B2A7A0847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02219" y="373202"/>
              <a:ext cx="180892" cy="223257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B9D0654F-B462-423D-B699-CD88AA52F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9717" y="374019"/>
              <a:ext cx="155402" cy="22061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F8242B0-AD03-4BEC-B033-C30518581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658332" y="376983"/>
              <a:ext cx="181722" cy="223259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CFA405AE-E7B0-47B0-950F-BBA40AB38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43428" y="376602"/>
              <a:ext cx="199107" cy="223640"/>
            </a:xfrm>
            <a:prstGeom prst="rect">
              <a:avLst/>
            </a:prstGeom>
          </p:spPr>
        </p:pic>
      </p:grp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8E416A3-B4CC-4B99-96CE-7848B993289B}"/>
              </a:ext>
            </a:extLst>
          </p:cNvPr>
          <p:cNvCxnSpPr>
            <a:cxnSpLocks/>
          </p:cNvCxnSpPr>
          <p:nvPr/>
        </p:nvCxnSpPr>
        <p:spPr>
          <a:xfrm>
            <a:off x="2431774" y="305103"/>
            <a:ext cx="0" cy="373997"/>
          </a:xfrm>
          <a:prstGeom prst="line">
            <a:avLst/>
          </a:prstGeom>
          <a:ln>
            <a:solidFill>
              <a:srgbClr val="A1A3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70FCB2-6B64-4744-B894-E352D809B2BC}"/>
              </a:ext>
            </a:extLst>
          </p:cNvPr>
          <p:cNvSpPr/>
          <p:nvPr/>
        </p:nvSpPr>
        <p:spPr>
          <a:xfrm>
            <a:off x="2633538" y="278990"/>
            <a:ext cx="4326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A1A3DB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07. Инфографика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74833F6-75BC-4341-A48F-ADDEACF1AC32}"/>
              </a:ext>
            </a:extLst>
          </p:cNvPr>
          <p:cNvCxnSpPr/>
          <p:nvPr/>
        </p:nvCxnSpPr>
        <p:spPr>
          <a:xfrm>
            <a:off x="470010" y="828781"/>
            <a:ext cx="1082371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98575F9-DAD3-42FE-A68F-7028DD2402CD}"/>
              </a:ext>
            </a:extLst>
          </p:cNvPr>
          <p:cNvSpPr/>
          <p:nvPr/>
        </p:nvSpPr>
        <p:spPr>
          <a:xfrm>
            <a:off x="901381" y="1318304"/>
            <a:ext cx="1333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84FD5"/>
                </a:solidFill>
                <a:latin typeface="TT Prosto Sans Trial" panose="02000503040000020003" pitchFamily="50" charset="-52"/>
                <a:cs typeface="Arial" panose="020B0604020202020204" pitchFamily="34" charset="0"/>
              </a:rPr>
              <a:t>Иконки</a:t>
            </a:r>
            <a:endParaRPr lang="ru-RU" sz="2000" dirty="0">
              <a:latin typeface="TT Prosto Sans Trial" panose="02000503040000020003" pitchFamily="50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161B778-D18D-4D5F-B5C7-5FA4DA2B26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77" y="0"/>
            <a:ext cx="4399721" cy="6858000"/>
          </a:xfrm>
          <a:prstGeom prst="rect">
            <a:avLst/>
          </a:prstGeom>
        </p:spPr>
      </p:pic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3E071234-26F1-4C98-A9FE-AF0E62395BB9}"/>
              </a:ext>
            </a:extLst>
          </p:cNvPr>
          <p:cNvGrpSpPr/>
          <p:nvPr/>
        </p:nvGrpSpPr>
        <p:grpSpPr>
          <a:xfrm>
            <a:off x="1160234" y="1845887"/>
            <a:ext cx="5429409" cy="3769681"/>
            <a:chOff x="1190052" y="1985036"/>
            <a:chExt cx="4039674" cy="305782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B191B50-5A31-4EC3-8F70-FB66452EE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196547" y="2047024"/>
              <a:ext cx="601316" cy="601316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6031BC2-EB8C-4330-87BB-0613AF1EB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893455" y="2047024"/>
              <a:ext cx="601316" cy="601316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D73B046A-F950-4E90-9BB6-1D070C614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590363" y="1985036"/>
              <a:ext cx="641508" cy="725291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D7CBC976-383A-4D41-A108-144FFC0B4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327463" y="2047024"/>
              <a:ext cx="601316" cy="60131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EC2CE60B-A573-4C87-89AB-48E17D66F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968316" y="2058401"/>
              <a:ext cx="538368" cy="538368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4BC4614-221B-47C1-A5E2-2C9EDB802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4588219" y="2006831"/>
              <a:ext cx="641507" cy="64150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C836CEB0-77AA-41F2-BA17-3483270A6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190052" y="2710328"/>
              <a:ext cx="607812" cy="60781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EE44EA21-9332-433C-BCF7-FE56A66CD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900790" y="2691754"/>
              <a:ext cx="593981" cy="593981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8D4B74C5-C15F-40A8-974F-238C5C77B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590363" y="2644228"/>
              <a:ext cx="641507" cy="641507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143D72D-ABC5-422B-9321-F93E137D1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3324215" y="2675737"/>
              <a:ext cx="607812" cy="607812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F781E0FC-7FA0-4C04-8ECD-A63A241BB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4024370" y="2675737"/>
              <a:ext cx="538369" cy="538369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2CC465E-9D81-46DA-B480-889825DA4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4672002" y="2633983"/>
              <a:ext cx="538369" cy="538369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7300CF8-1A0F-4E2F-BD36-544E9E5C2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1260028" y="3380128"/>
              <a:ext cx="537835" cy="537835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53E9371A-5232-4EAA-8EA3-20603ACC3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1888533" y="3310151"/>
              <a:ext cx="607812" cy="607812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E7734413-FD74-416C-8064-CA01C0943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649277" y="3283549"/>
              <a:ext cx="523678" cy="523678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081826DC-D24B-42D7-8F7A-58A55E153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3324214" y="3235109"/>
              <a:ext cx="641507" cy="620558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94ECA4EC-68F0-4825-A02D-723557C33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3972273" y="3250155"/>
              <a:ext cx="590466" cy="590466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A5853669-51DC-45B8-90F2-F3DE4745E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p:blipFill>
          <p:spPr>
            <a:xfrm>
              <a:off x="4623756" y="3235109"/>
              <a:ext cx="590466" cy="590466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8414FEFB-048A-409F-ABF9-854E15E56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p:blipFill>
          <p:spPr>
            <a:xfrm>
              <a:off x="1260028" y="3934882"/>
              <a:ext cx="537834" cy="537834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35594A30-20CD-4353-BFDC-F1C8DCD1B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p:blipFill>
          <p:spPr>
            <a:xfrm>
              <a:off x="1861699" y="3887263"/>
              <a:ext cx="633072" cy="633072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7D4958B8-F549-4516-91DD-D6FD744FD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p:blipFill>
          <p:spPr>
            <a:xfrm>
              <a:off x="2631489" y="3911006"/>
              <a:ext cx="559569" cy="559569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FD7F4EB7-440C-450C-A46A-B45C5559D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p:blipFill>
          <p:spPr>
            <a:xfrm>
              <a:off x="3419317" y="3946628"/>
              <a:ext cx="505927" cy="505927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1A958210-7A7E-42C0-AAA0-2F63D81D5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p:blipFill>
          <p:spPr>
            <a:xfrm>
              <a:off x="4024370" y="3954061"/>
              <a:ext cx="538369" cy="538369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92D606D3-8B5D-47AB-8724-BB66713CA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p:blipFill>
          <p:spPr>
            <a:xfrm>
              <a:off x="4633218" y="3860367"/>
              <a:ext cx="590466" cy="590466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C3BFC98D-37E0-45FB-B4B4-5A091C093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p:blipFill>
          <p:spPr>
            <a:xfrm>
              <a:off x="1301260" y="4573383"/>
              <a:ext cx="447933" cy="447933"/>
            </a:xfrm>
            <a:prstGeom prst="rect">
              <a:avLst/>
            </a:prstGeom>
          </p:spPr>
        </p:pic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8DE26FCC-1C6B-4B2F-9410-3CD0FCF1D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>
              <a:off x="1876686" y="4520335"/>
              <a:ext cx="522523" cy="522523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6AA1FA11-197A-472C-8A41-D153C7973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6"/>
                </a:ext>
              </a:extLst>
            </a:blip>
            <a:stretch>
              <a:fillRect/>
            </a:stretch>
          </p:blipFill>
          <p:spPr>
            <a:xfrm>
              <a:off x="2644801" y="4477253"/>
              <a:ext cx="556526" cy="556526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AAB159D3-FFC3-484A-8761-2852DE2B2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/>
            </a:stretch>
          </p:blipFill>
          <p:spPr>
            <a:xfrm>
              <a:off x="3383177" y="4473856"/>
              <a:ext cx="523580" cy="523580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A7E419E0-0F91-46C1-97FB-C5925F101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0"/>
                </a:ext>
              </a:extLst>
            </a:blip>
            <a:stretch>
              <a:fillRect/>
            </a:stretch>
          </p:blipFill>
          <p:spPr>
            <a:xfrm>
              <a:off x="4021059" y="4486332"/>
              <a:ext cx="538369" cy="538369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2B574146-39C8-42CB-9CCE-9B8CBFED5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2"/>
                </a:ext>
              </a:extLst>
            </a:blip>
            <a:stretch>
              <a:fillRect/>
            </a:stretch>
          </p:blipFill>
          <p:spPr>
            <a:xfrm>
              <a:off x="4673234" y="4450833"/>
              <a:ext cx="537137" cy="537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4586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403</Words>
  <Application>Microsoft Office PowerPoint</Application>
  <PresentationFormat>Широкоэкранный</PresentationFormat>
  <Paragraphs>123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Corbel Light</vt:lpstr>
      <vt:lpstr>TT Prosto Sans Trial</vt:lpstr>
      <vt:lpstr>TT Prosto Sans Trial Thin</vt:lpstr>
      <vt:lpstr>Тема Office</vt:lpstr>
      <vt:lpstr>БРЕНДБУК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БРЕНДБУК</dc:title>
  <dc:creator>Margarita Vasina</dc:creator>
  <cp:lastModifiedBy>Margarita Vasina</cp:lastModifiedBy>
  <cp:revision>54</cp:revision>
  <dcterms:created xsi:type="dcterms:W3CDTF">2026-03-12T17:52:32Z</dcterms:created>
  <dcterms:modified xsi:type="dcterms:W3CDTF">2026-03-13T12:09:02Z</dcterms:modified>
</cp:coreProperties>
</file>